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96417" y="-1449"/>
            <a:ext cx="11782223" cy="6858000"/>
            <a:chOff x="196417" y="-1449"/>
            <a:chExt cx="1178222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476" y="-1449"/>
              <a:ext cx="6858000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778240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8240" y="4189448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78240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78240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78240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78240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78240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78240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312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0312" y="4187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312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312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0312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0312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0312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0312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807208" y="3721608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P0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08670" y="4069080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P1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8670" y="4416552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P2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8670" y="4767742"/>
              <a:ext cx="457200" cy="228600"/>
            </a:xfrm>
            <a:prstGeom prst="roundRect">
              <a:avLst/>
            </a:prstGeom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P3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08670" y="511546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P4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8670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P5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7208" y="580364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P6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24544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P7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18574" y="510692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P8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67128" y="3721608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PB15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67128" y="4070857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67128" y="4415949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PB13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167128" y="4765198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64461" y="5106925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PB10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64461" y="5460745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PB11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64461" y="5805837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PA5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473184" y="5460745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PD12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473184" y="5106925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PD13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5661" y="6153912"/>
              <a:ext cx="292874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3.3V Rail (250 mA supply Max)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924544" y="6153912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GND Rail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924544" y="5803643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VIN (3.6V - 5V)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527048" y="580364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86968" y="580364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DAC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527048" y="5111496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3</a:t>
              </a:r>
            </a:p>
            <a:p>
              <a:pPr algn="ctr"/>
              <a:r>
                <a:rPr lang="en-US" sz="800" dirty="0" smtClean="0"/>
                <a:t>TX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27048" y="5458968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3</a:t>
              </a:r>
            </a:p>
            <a:p>
              <a:pPr algn="ctr"/>
              <a:r>
                <a:rPr lang="en-US" sz="800" dirty="0" smtClean="0"/>
                <a:t>RX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527048" y="4415949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SPI 2</a:t>
              </a:r>
            </a:p>
            <a:p>
              <a:pPr algn="ctr"/>
              <a:r>
                <a:rPr lang="en-US" sz="800" dirty="0" smtClean="0"/>
                <a:t>SCLK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527048" y="4069080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SPI 2</a:t>
              </a:r>
            </a:p>
            <a:p>
              <a:pPr algn="ctr"/>
              <a:r>
                <a:rPr lang="en-US" sz="800" dirty="0" smtClean="0"/>
                <a:t>MISO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527048" y="3725705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SPI 2</a:t>
              </a:r>
            </a:p>
            <a:p>
              <a:pPr algn="ctr"/>
              <a:r>
                <a:rPr lang="en-US" sz="800" dirty="0" smtClean="0"/>
                <a:t>MOSI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27048" y="4765199"/>
              <a:ext cx="547178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SPI 2</a:t>
              </a:r>
            </a:p>
            <a:p>
              <a:pPr algn="ctr"/>
              <a:r>
                <a:rPr lang="en-US" sz="800" dirty="0" smtClean="0"/>
                <a:t>SS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86968" y="5456124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 2</a:t>
              </a:r>
            </a:p>
            <a:p>
              <a:pPr algn="ctr"/>
              <a:r>
                <a:rPr lang="en-US" sz="800" dirty="0" smtClean="0"/>
                <a:t>SDA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82839" y="5115465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 2</a:t>
              </a:r>
            </a:p>
            <a:p>
              <a:pPr algn="ctr"/>
              <a:r>
                <a:rPr lang="en-US" sz="800" dirty="0" smtClean="0"/>
                <a:t>SCL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0113264" y="5458968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Servo 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0113264" y="5106924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Servo 2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17" y="347128"/>
              <a:ext cx="3067992" cy="91017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367226" y="1111944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OpenMV Cam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83315" y="1939679"/>
              <a:ext cx="1027397" cy="8309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LED1 – Red</a:t>
              </a:r>
            </a:p>
            <a:p>
              <a:r>
                <a:rPr lang="en-US" sz="1200" dirty="0" smtClean="0"/>
                <a:t>LED2 – Green</a:t>
              </a:r>
            </a:p>
            <a:p>
              <a:r>
                <a:rPr lang="en-US" sz="1200" dirty="0" smtClean="0"/>
                <a:t>LED3 – Blue</a:t>
              </a:r>
            </a:p>
            <a:p>
              <a:r>
                <a:rPr lang="en-US" sz="1200" dirty="0" smtClean="0"/>
                <a:t>LED4 – IR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78240" y="2476464"/>
              <a:ext cx="1319785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Micro SD Slot</a:t>
              </a:r>
            </a:p>
            <a:p>
              <a:pPr algn="ctr"/>
              <a:r>
                <a:rPr lang="en-US" sz="1200" dirty="0" smtClean="0"/>
                <a:t>SD &lt; 2GB Max</a:t>
              </a:r>
            </a:p>
            <a:p>
              <a:pPr algn="ctr"/>
              <a:r>
                <a:rPr lang="en-US" sz="1200" dirty="0" smtClean="0"/>
                <a:t>SDHC &lt; 32GB Max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99349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Pin</a:t>
              </a:r>
            </a:p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499679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CPU</a:t>
              </a:r>
            </a:p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87983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Pin</a:t>
              </a:r>
            </a:p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7653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CPU</a:t>
              </a:r>
            </a:p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8926703" y="4764024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Reset (Connect to GND to reset)</a:t>
              </a:r>
              <a:endParaRPr lang="en-US" sz="1200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8926703" y="4416552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BOOT 0 (Connect to 3.3V for DFU mode)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8926703" y="4069080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 SWD Data </a:t>
              </a:r>
              <a:r>
                <a:rPr lang="en-US" sz="1200" dirty="0" smtClean="0"/>
                <a:t>(For Debugger access)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924544" y="3721608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 SWD Clock (For Debugger access)</a:t>
              </a:r>
              <a:endParaRPr lang="en-US" sz="12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0753344" y="545896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TIM4 CH1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0756646" y="5106924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TIM4 CH2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86968" y="372160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TM1</a:t>
              </a:r>
            </a:p>
            <a:p>
              <a:pPr algn="ctr"/>
              <a:r>
                <a:rPr lang="en-US" sz="800" dirty="0" smtClean="0"/>
                <a:t>CH3N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888490" y="4069080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TM1</a:t>
              </a:r>
            </a:p>
            <a:p>
              <a:pPr algn="ctr"/>
              <a:r>
                <a:rPr lang="en-US" sz="800" dirty="0" smtClean="0"/>
                <a:t>CH2N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882839" y="441594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TM1</a:t>
              </a:r>
            </a:p>
            <a:p>
              <a:pPr algn="ctr"/>
              <a:r>
                <a:rPr lang="en-US" sz="800" dirty="0" smtClean="0"/>
                <a:t>CH1N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38328" y="5112995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TIM2</a:t>
              </a:r>
            </a:p>
            <a:p>
              <a:pPr algn="ctr"/>
              <a:r>
                <a:rPr lang="en-US" sz="800" dirty="0" smtClean="0"/>
                <a:t>CH3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8328" y="5462245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TIM2</a:t>
              </a:r>
            </a:p>
            <a:p>
              <a:pPr algn="ctr"/>
              <a:r>
                <a:rPr lang="en-US" sz="800" dirty="0" smtClean="0"/>
                <a:t>CH4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5661" y="5803643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TIM2</a:t>
              </a:r>
            </a:p>
            <a:p>
              <a:pPr algn="ctr"/>
              <a:r>
                <a:rPr lang="en-US" sz="800" dirty="0" smtClean="0"/>
                <a:t>CH1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1445" y="3300762"/>
              <a:ext cx="12314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Peripherals / Timers</a:t>
              </a:r>
              <a:endParaRPr 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15016" y="3300984"/>
              <a:ext cx="12314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Peripherals / Timers</a:t>
              </a:r>
              <a:endParaRPr 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78239" y="347128"/>
              <a:ext cx="3072385" cy="10156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All pins are 5V tolerant</a:t>
              </a:r>
              <a:r>
                <a:rPr lang="en-US" sz="1200" baseline="30000" dirty="0" smtClean="0"/>
                <a:t>1</a:t>
              </a:r>
              <a:r>
                <a:rPr lang="en-US" sz="1200" dirty="0" smtClean="0"/>
                <a:t> with a 3.3V output</a:t>
              </a:r>
            </a:p>
            <a:p>
              <a:r>
                <a:rPr lang="en-US" sz="1200" dirty="0" smtClean="0"/>
                <a:t>All pins can sink or source up to 25 mA</a:t>
              </a:r>
              <a:r>
                <a:rPr lang="en-US" sz="1200" baseline="30000" dirty="0" smtClean="0"/>
                <a:t>2</a:t>
              </a:r>
            </a:p>
            <a:p>
              <a:endParaRPr lang="en-US" sz="1200" dirty="0" smtClean="0"/>
            </a:p>
            <a:p>
              <a:r>
                <a:rPr lang="en-US" sz="1200" baseline="30000" dirty="0" smtClean="0"/>
                <a:t>1 </a:t>
              </a:r>
              <a:r>
                <a:rPr lang="en-US" sz="1200" dirty="0" smtClean="0"/>
                <a:t>P6 is not 5V tolerant in ADC or DAC mode</a:t>
              </a:r>
            </a:p>
            <a:p>
              <a:r>
                <a:rPr lang="en-US" sz="1200" baseline="30000" dirty="0" smtClean="0"/>
                <a:t>2 </a:t>
              </a:r>
              <a:r>
                <a:rPr lang="en-US" sz="1200" dirty="0" smtClean="0"/>
                <a:t>Up to 120mA in total between all pins</a:t>
              </a:r>
              <a:endParaRPr lang="en-US" sz="1200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78238" y="1688795"/>
              <a:ext cx="3072385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Max current used wo/ µSD card &lt; 150 mA</a:t>
              </a:r>
            </a:p>
            <a:p>
              <a:r>
                <a:rPr lang="en-US" sz="1200" dirty="0" smtClean="0"/>
                <a:t>Max current used w/ </a:t>
              </a:r>
              <a:r>
                <a:rPr lang="en-US" sz="1200" dirty="0" smtClean="0"/>
                <a:t>µSD card &lt; 250 mA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4740" y="1431924"/>
              <a:ext cx="2848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 smtClean="0">
                  <a:cs typeface="Arial" panose="020B0604020202020204" pitchFamily="34" charset="0"/>
                </a:rPr>
                <a:t>By: Ibrahim Abdelkader &amp; Kwabena W. Agyeman</a:t>
              </a:r>
            </a:p>
            <a:p>
              <a:pPr algn="r"/>
              <a:r>
                <a:rPr lang="en-US" sz="1050" dirty="0" smtClean="0">
                  <a:cs typeface="Arial" panose="020B0604020202020204" pitchFamily="34" charset="0"/>
                </a:rPr>
                <a:t>https://openmv.io</a:t>
              </a:r>
              <a:endParaRPr lang="en-US" sz="105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224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39</cp:revision>
  <dcterms:created xsi:type="dcterms:W3CDTF">2016-05-19T00:38:48Z</dcterms:created>
  <dcterms:modified xsi:type="dcterms:W3CDTF">2016-05-19T03:42:20Z</dcterms:modified>
</cp:coreProperties>
</file>