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954" y="21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36576000" cy="18288000"/>
            <a:chOff x="0" y="0"/>
            <a:chExt cx="36576000" cy="1828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18288000"/>
            </a:xfrm>
            <a:prstGeom prst="rect">
              <a:avLst/>
            </a:prstGeom>
            <a:ln w="1270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87200" y="16459200"/>
              <a:ext cx="2419925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 smtClean="0"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latin typeface="Eras Bold ITC" panose="020B0907030504020204" pitchFamily="34" charset="0"/>
                </a:rPr>
                <a:t> Creator From </a:t>
              </a:r>
              <a:r>
                <a:rPr lang="en-US" sz="9600" dirty="0" err="1" smtClean="0">
                  <a:latin typeface="Eras Bold ITC" panose="020B0907030504020204" pitchFamily="34" charset="0"/>
                </a:rPr>
                <a:t>Digia</a:t>
              </a:r>
              <a:r>
                <a:rPr lang="en-US" sz="9600" dirty="0" smtClean="0">
                  <a:latin typeface="Eras Bold ITC" panose="020B0907030504020204" pitchFamily="34" charset="0"/>
                </a:rPr>
                <a:t> PLC</a:t>
              </a:r>
              <a:endParaRPr lang="en-US" sz="30000" dirty="0"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 smtClean="0">
                  <a:latin typeface="Eras Bold ITC" panose="020B0907030504020204" pitchFamily="34" charset="0"/>
                </a:rPr>
                <a:t>Abdelkader</a:t>
              </a:r>
              <a:r>
                <a:rPr lang="en-US" sz="9600" dirty="0" smtClean="0"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2015-04-25T20:34:17Z</dcterms:modified>
</cp:coreProperties>
</file>