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22859"/>
            <a:ext cx="11782223" cy="6728461"/>
            <a:chOff x="196417" y="22859"/>
            <a:chExt cx="11782223" cy="6728461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22859"/>
              <a:ext cx="11782223" cy="6728461"/>
              <a:chOff x="196417" y="22859"/>
              <a:chExt cx="11782223" cy="672846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20" t="6183" r="15861" b="4305"/>
              <a:stretch/>
            </p:blipFill>
            <p:spPr>
              <a:xfrm>
                <a:off x="3573780" y="22859"/>
                <a:ext cx="5105400" cy="6728461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P0</a:t>
                </a:r>
                <a:endParaRPr lang="en-US" sz="12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P1</a:t>
                </a:r>
                <a:endParaRPr lang="en-US" sz="12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P2</a:t>
                </a:r>
                <a:endParaRPr lang="en-US" sz="12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P3</a:t>
                </a:r>
                <a:endParaRPr lang="en-US" sz="12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P4</a:t>
                </a:r>
                <a:endParaRPr lang="en-US" sz="12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P5</a:t>
                </a:r>
                <a:endParaRPr lang="en-US" sz="12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P6</a:t>
                </a:r>
                <a:endParaRPr lang="en-US" sz="12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P7</a:t>
                </a:r>
                <a:endParaRPr lang="en-US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PB15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3.3V Rail (250 mA supply Max)</a:t>
                </a:r>
                <a:endParaRPr lang="en-US" sz="12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GND Rail</a:t>
                </a:r>
                <a:endParaRPr lang="en-US" sz="12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VIN (3.6V - 5V)</a:t>
                </a:r>
                <a:endParaRPr lang="en-US" sz="12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UART 3</a:t>
                </a:r>
              </a:p>
              <a:p>
                <a:pPr algn="ctr"/>
                <a:r>
                  <a:rPr lang="en-US" sz="800" dirty="0" smtClean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SPI 2</a:t>
                </a:r>
              </a:p>
              <a:p>
                <a:pPr algn="ctr"/>
                <a:r>
                  <a:rPr lang="en-US" sz="800" dirty="0" smtClean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I2C 2</a:t>
                </a:r>
              </a:p>
              <a:p>
                <a:pPr algn="ctr"/>
                <a:r>
                  <a:rPr lang="en-US" sz="800" dirty="0" smtClean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 Black" panose="020B0A04020102020204" pitchFamily="34" charset="0"/>
                  </a:rPr>
                  <a:t>OpenMV Cam</a:t>
                </a:r>
                <a:endParaRPr 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LED1 – Red</a:t>
                </a:r>
              </a:p>
              <a:p>
                <a:r>
                  <a:rPr lang="en-US" sz="1200" dirty="0" smtClean="0"/>
                  <a:t>LED2 – Green</a:t>
                </a:r>
              </a:p>
              <a:p>
                <a:r>
                  <a:rPr lang="en-US" sz="1200" dirty="0" smtClean="0"/>
                  <a:t>LED3 – Blue</a:t>
                </a:r>
              </a:p>
              <a:p>
                <a:r>
                  <a:rPr lang="en-US" sz="1200" dirty="0" smtClean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40" y="2476464"/>
                <a:ext cx="1319785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Micro SD Slot</a:t>
                </a:r>
              </a:p>
              <a:p>
                <a:pPr algn="ctr"/>
                <a:r>
                  <a:rPr lang="en-US" sz="1200" dirty="0" smtClean="0"/>
                  <a:t>SD &lt; 2GB Max</a:t>
                </a:r>
              </a:p>
              <a:p>
                <a:pPr algn="ctr"/>
                <a:r>
                  <a:rPr lang="en-US" sz="1200" dirty="0" smtClean="0"/>
                  <a:t>SDHC &lt; 32GB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Pin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CPU</a:t>
                </a:r>
              </a:p>
              <a:p>
                <a:pPr algn="ctr"/>
                <a:r>
                  <a:rPr lang="en-US" sz="1000" dirty="0" smtClean="0"/>
                  <a:t>Name</a:t>
                </a:r>
                <a:endParaRPr lang="en-US" sz="10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8926703" y="4764024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Reset (Connect to GND to reset)</a:t>
                </a:r>
                <a:endParaRPr lang="en-US" sz="1200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BOOT 0 (Connect to 3.3V for DFU mode)</a:t>
                </a:r>
                <a:endParaRPr lang="en-US" sz="12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ARM SWD Data (For Debugger access)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ARM SWD Clock (For Debugger access)</a:t>
                </a:r>
                <a:endParaRPr lang="en-US" sz="12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TM1</a:t>
                </a:r>
              </a:p>
              <a:p>
                <a:pPr algn="ctr"/>
                <a:r>
                  <a:rPr lang="en-US" sz="800" dirty="0" smtClean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TIM2</a:t>
                </a:r>
              </a:p>
              <a:p>
                <a:pPr algn="ctr"/>
                <a:r>
                  <a:rPr lang="en-US" sz="800" dirty="0" smtClean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Peripherals / Timers</a:t>
                </a:r>
                <a:endParaRPr 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All pins are 5V tolerant</a:t>
                </a:r>
                <a:r>
                  <a:rPr lang="en-US" sz="1200" baseline="30000" dirty="0" smtClean="0"/>
                  <a:t>1</a:t>
                </a:r>
                <a:r>
                  <a:rPr lang="en-US" sz="1200" dirty="0" smtClean="0"/>
                  <a:t> with a 3.3V output</a:t>
                </a:r>
              </a:p>
              <a:p>
                <a:r>
                  <a:rPr lang="en-US" sz="1200" dirty="0" smtClean="0"/>
                  <a:t>All pins can sink or source up to 25 mA</a:t>
                </a:r>
                <a:r>
                  <a:rPr lang="en-US" sz="1200" baseline="30000" dirty="0" smtClean="0"/>
                  <a:t>2</a:t>
                </a:r>
              </a:p>
              <a:p>
                <a:endParaRPr lang="en-US" sz="1200" dirty="0" smtClean="0"/>
              </a:p>
              <a:p>
                <a:r>
                  <a:rPr lang="en-US" sz="1200" baseline="30000" dirty="0" smtClean="0"/>
                  <a:t>1 </a:t>
                </a:r>
                <a:r>
                  <a:rPr lang="en-US" sz="1200" dirty="0" smtClean="0"/>
                  <a:t>P6 is not 5V tolerant in ADC or DAC mode</a:t>
                </a:r>
              </a:p>
              <a:p>
                <a:r>
                  <a:rPr lang="en-US" sz="1200" baseline="30000" dirty="0" smtClean="0"/>
                  <a:t>2 </a:t>
                </a:r>
                <a:r>
                  <a:rPr lang="en-US" sz="1200" dirty="0" smtClean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Max current used wo/ µSD card &lt; 150 mA</a:t>
                </a:r>
              </a:p>
              <a:p>
                <a:r>
                  <a:rPr lang="en-US" sz="1200" dirty="0" smtClean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 smtClean="0">
                    <a:cs typeface="Arial" panose="020B0604020202020204" pitchFamily="34" charset="0"/>
                  </a:rPr>
                  <a:t>https://.openmv.io</a:t>
                </a:r>
                <a:endParaRPr lang="en-US" sz="105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644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</a:t>
              </a:r>
            </a:p>
            <a:p>
              <a:pPr algn="ctr"/>
              <a:r>
                <a:rPr lang="en-US" sz="800" dirty="0" smtClean="0"/>
                <a:t>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44105" y="4418165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CAN2</a:t>
              </a:r>
            </a:p>
            <a:p>
              <a:pPr algn="ctr"/>
              <a:r>
                <a:rPr lang="en-US" sz="800" dirty="0" smtClean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228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42</cp:revision>
  <dcterms:created xsi:type="dcterms:W3CDTF">2016-05-19T00:38:48Z</dcterms:created>
  <dcterms:modified xsi:type="dcterms:W3CDTF">2016-12-03T01:35:09Z</dcterms:modified>
</cp:coreProperties>
</file>