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5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417" y="-129539"/>
            <a:ext cx="11782223" cy="6758940"/>
            <a:chOff x="196417" y="-129539"/>
            <a:chExt cx="11782223" cy="675894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6417" y="-129539"/>
              <a:ext cx="11782223" cy="6758940"/>
              <a:chOff x="196417" y="-129539"/>
              <a:chExt cx="11782223" cy="67589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2" t="5924" r="16977" b="5494"/>
              <a:stretch/>
            </p:blipFill>
            <p:spPr>
              <a:xfrm>
                <a:off x="3596640" y="-129539"/>
                <a:ext cx="5074920" cy="675894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8778240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778240" y="4189448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778240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778240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778240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778240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78240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8240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0312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312" y="4187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0312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312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0312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0312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0312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0312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2807208" y="3721608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P0</a:t>
                </a:r>
                <a:endParaRPr lang="en-US" sz="12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808670" y="4069080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P1</a:t>
                </a:r>
                <a:endParaRPr lang="en-US" sz="12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08670" y="4416552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P2</a:t>
                </a:r>
                <a:endParaRPr lang="en-US" sz="12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08670" y="4767742"/>
                <a:ext cx="457200" cy="228600"/>
              </a:xfrm>
              <a:prstGeom prst="roundRect">
                <a:avLst/>
              </a:prstGeom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P3</a:t>
                </a:r>
                <a:endParaRPr lang="en-US" sz="12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808670" y="511546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P4</a:t>
                </a:r>
                <a:endParaRPr lang="en-US" sz="12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08670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P5</a:t>
                </a:r>
                <a:endParaRPr lang="en-US" sz="12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07208" y="580364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P6</a:t>
                </a:r>
                <a:endParaRPr lang="en-US" sz="12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924544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P7</a:t>
                </a:r>
                <a:endParaRPr lang="en-US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8574" y="510692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P8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16712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PB15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67128" y="407085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PB14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16712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167128" y="476519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PB12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64461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PB10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64461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64461" y="580583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PA5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473184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PD12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3184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PD13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661" y="6153912"/>
                <a:ext cx="2928747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3.3V Rail (250 mA supply Max)</a:t>
                </a:r>
                <a:endParaRPr lang="en-US" sz="12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924544" y="615391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GND Rail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924544" y="5803643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VIN (3.6V - 5V)</a:t>
                </a:r>
                <a:endParaRPr lang="en-US" sz="12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2704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ADC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96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DAC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527048" y="5111496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TX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527048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RX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52704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SCLK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527048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MISO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27048" y="372570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MOSI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527048" y="4765199"/>
                <a:ext cx="547178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86968" y="54561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SDA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2839" y="511546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SCL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011326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0113264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2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17" y="347128"/>
                <a:ext cx="3067992" cy="910171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367226" y="1111944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 Black" panose="020B0A04020102020204" pitchFamily="34" charset="0"/>
                  </a:rPr>
                  <a:t>OpenMV Cam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83315" y="1939679"/>
                <a:ext cx="1027397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LED1 – Red</a:t>
                </a:r>
              </a:p>
              <a:p>
                <a:r>
                  <a:rPr lang="en-US" sz="1200" dirty="0" smtClean="0"/>
                  <a:t>LED2 – Green</a:t>
                </a:r>
              </a:p>
              <a:p>
                <a:r>
                  <a:rPr lang="en-US" sz="1200" dirty="0" smtClean="0"/>
                  <a:t>LED3 – Blue</a:t>
                </a:r>
              </a:p>
              <a:p>
                <a:r>
                  <a:rPr lang="en-US" sz="1200" dirty="0" smtClean="0"/>
                  <a:t>LED4 – IR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778240" y="2476464"/>
                <a:ext cx="1319785" cy="6463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Micro SD Slot</a:t>
                </a:r>
              </a:p>
              <a:p>
                <a:pPr algn="ctr"/>
                <a:r>
                  <a:rPr lang="en-US" sz="1200" dirty="0" smtClean="0"/>
                  <a:t>SD &lt; 2GB Max</a:t>
                </a:r>
              </a:p>
              <a:p>
                <a:pPr algn="ctr"/>
                <a:r>
                  <a:rPr lang="en-US" sz="1200" dirty="0" smtClean="0"/>
                  <a:t>SDHC &lt; 32GB Max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89934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9967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8798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8765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8926703" y="4764024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Reset (Connect to GND to reset)</a:t>
                </a:r>
                <a:endParaRPr lang="en-US" sz="1200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926703" y="441655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BOOT 0 (Connect to 3.3V for DFU mode)</a:t>
                </a:r>
                <a:endParaRPr lang="en-US" sz="12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926703" y="4069080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ARM SWD Data (For Debugger access)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924544" y="3721608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ARM SWD Clock (For Debugger access)</a:t>
                </a:r>
                <a:endParaRPr lang="en-US" sz="1200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075334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CH1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0756646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CH2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8696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CH3N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888490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CH2N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882839" y="441594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CH1N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38328" y="511299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CH3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38328" y="546224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CH4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35661" y="5803643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CH1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1445" y="3300762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15016" y="3300984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778239" y="347128"/>
                <a:ext cx="3072385" cy="10156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All pins are 5V tolerant</a:t>
                </a:r>
                <a:r>
                  <a:rPr lang="en-US" sz="1200" baseline="30000" dirty="0" smtClean="0"/>
                  <a:t>1</a:t>
                </a:r>
                <a:r>
                  <a:rPr lang="en-US" sz="1200" dirty="0" smtClean="0"/>
                  <a:t> with a 3.3V output</a:t>
                </a:r>
              </a:p>
              <a:p>
                <a:r>
                  <a:rPr lang="en-US" sz="1200" dirty="0" smtClean="0"/>
                  <a:t>All pins can sink or source up to 25 mA</a:t>
                </a:r>
                <a:r>
                  <a:rPr lang="en-US" sz="1200" baseline="30000" dirty="0" smtClean="0"/>
                  <a:t>2</a:t>
                </a:r>
              </a:p>
              <a:p>
                <a:endParaRPr lang="en-US" sz="1200" dirty="0" smtClean="0"/>
              </a:p>
              <a:p>
                <a:r>
                  <a:rPr lang="en-US" sz="1200" baseline="30000" dirty="0" smtClean="0"/>
                  <a:t>1 </a:t>
                </a:r>
                <a:r>
                  <a:rPr lang="en-US" sz="1200" dirty="0" smtClean="0"/>
                  <a:t>P6 is not 5V tolerant in ADC or DAC mode</a:t>
                </a:r>
              </a:p>
              <a:p>
                <a:r>
                  <a:rPr lang="en-US" sz="1200" baseline="30000" dirty="0" smtClean="0"/>
                  <a:t>2 </a:t>
                </a:r>
                <a:r>
                  <a:rPr lang="en-US" sz="1200" dirty="0" smtClean="0"/>
                  <a:t>Up to 120mA in total between all pins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78238" y="1688795"/>
                <a:ext cx="3072385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Max current used wo/ µSD card &lt; 150 mA</a:t>
                </a:r>
              </a:p>
              <a:p>
                <a:r>
                  <a:rPr lang="en-US" sz="1200" dirty="0" smtClean="0"/>
                  <a:t>Max current used w/ µSD card &lt; 250 mA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04740" y="1431924"/>
                <a:ext cx="284885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By: Ibrahim Abdelkader &amp; Kwabena W. Agyeman</a:t>
                </a:r>
              </a:p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https://openmv.io</a:t>
                </a:r>
                <a:endParaRPr lang="en-US" sz="105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335661" y="4759607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</a:t>
              </a:r>
            </a:p>
            <a:p>
              <a:pPr algn="ctr"/>
              <a:r>
                <a:rPr lang="en-US" sz="800" dirty="0" smtClean="0"/>
                <a:t>RX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35661" y="441832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</a:t>
              </a:r>
            </a:p>
            <a:p>
              <a:pPr algn="ctr"/>
              <a:r>
                <a:rPr lang="en-US" sz="800" dirty="0"/>
                <a:t>T</a:t>
              </a:r>
              <a:r>
                <a:rPr lang="en-US" sz="800" dirty="0" smtClean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228</Words>
  <Application>Microsoft Office PowerPoint</Application>
  <PresentationFormat>Widescreen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42</cp:revision>
  <dcterms:created xsi:type="dcterms:W3CDTF">2016-05-19T00:38:48Z</dcterms:created>
  <dcterms:modified xsi:type="dcterms:W3CDTF">2016-12-03T01:36:58Z</dcterms:modified>
</cp:coreProperties>
</file>