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28" y="-1438276"/>
            <a:ext cx="9253297" cy="9253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6417" y="347128"/>
            <a:ext cx="11782223" cy="6035384"/>
            <a:chOff x="196417" y="347128"/>
            <a:chExt cx="11782223" cy="6035384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P3</a:t>
                </a:r>
                <a:endParaRPr lang="en-US" sz="12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P4</a:t>
                </a:r>
                <a:endParaRPr lang="en-US" sz="12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P5</a:t>
                </a:r>
                <a:endParaRPr lang="en-US" sz="12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P6</a:t>
                </a:r>
                <a:endParaRPr lang="en-US" sz="12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P7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PB15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3.3V Rail (250 mA supply Max)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GND Rail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VIN (3.6V - 5V)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OpenMV Cam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LED1 – Red</a:t>
                </a:r>
              </a:p>
              <a:p>
                <a:r>
                  <a:rPr lang="en-US" sz="1200" dirty="0" smtClean="0"/>
                  <a:t>LED2 – Green</a:t>
                </a:r>
              </a:p>
              <a:p>
                <a:r>
                  <a:rPr lang="en-US" sz="1200" dirty="0" smtClean="0"/>
                  <a:t>LED3 – Blue</a:t>
                </a:r>
              </a:p>
              <a:p>
                <a:r>
                  <a:rPr lang="en-US" sz="1200" dirty="0" smtClean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40" y="2476464"/>
                <a:ext cx="1319785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Micro SD Slot</a:t>
                </a:r>
              </a:p>
              <a:p>
                <a:pPr algn="ctr"/>
                <a:r>
                  <a:rPr lang="en-US" sz="1200" dirty="0" smtClean="0"/>
                  <a:t>SD &lt; 2GB Max</a:t>
                </a:r>
              </a:p>
              <a:p>
                <a:pPr algn="ctr"/>
                <a:r>
                  <a:rPr lang="en-US" sz="1200" dirty="0" smtClean="0"/>
                  <a:t>SDHC &lt; 32GB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Frame Sync (use to frame sync cams)</a:t>
                </a:r>
                <a:endParaRPr lang="en-US" sz="12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CH2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All pins are 5V tolerant</a:t>
                </a:r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with a 3.3V output</a:t>
                </a:r>
              </a:p>
              <a:p>
                <a:r>
                  <a:rPr lang="en-US" sz="1200" dirty="0" smtClean="0"/>
                  <a:t>All pins can sink or source up to 25 mA</a:t>
                </a:r>
                <a:r>
                  <a:rPr lang="en-US" sz="1200" baseline="30000" dirty="0" smtClean="0"/>
                  <a:t>2</a:t>
                </a:r>
              </a:p>
              <a:p>
                <a:endParaRPr lang="en-US" sz="1200" dirty="0" smtClean="0"/>
              </a:p>
              <a:p>
                <a:r>
                  <a:rPr lang="en-US" sz="1200" baseline="30000" dirty="0" smtClean="0"/>
                  <a:t>1 </a:t>
                </a:r>
                <a:r>
                  <a:rPr lang="en-US" sz="1200" dirty="0" smtClean="0"/>
                  <a:t>P6 is not 5V tolerant in ADC or DAC mode</a:t>
                </a:r>
              </a:p>
              <a:p>
                <a:r>
                  <a:rPr lang="en-US" sz="1200" baseline="30000" dirty="0" smtClean="0"/>
                  <a:t>2 </a:t>
                </a:r>
                <a:r>
                  <a:rPr lang="en-US" sz="1200" dirty="0" smtClean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Max current used wo/ µSD card &lt; 150 mA</a:t>
                </a:r>
              </a:p>
              <a:p>
                <a:r>
                  <a:rPr lang="en-US" sz="1200" dirty="0" smtClean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https://openmv.io</a:t>
                </a: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774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328" y="4410356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TX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P9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469882" y="4764024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PD14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109962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Servo </a:t>
              </a:r>
              <a:r>
                <a:rPr lang="en-US" sz="800" dirty="0"/>
                <a:t>3</a:t>
              </a:r>
              <a:endParaRPr lang="en-US" sz="800" dirty="0" smtClean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753344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TIM4 CH3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1397124" y="510100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SDA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97124" y="546531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SCL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3006" y="372220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RX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41372" y="406628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225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50</cp:revision>
  <dcterms:created xsi:type="dcterms:W3CDTF">2016-05-19T00:38:48Z</dcterms:created>
  <dcterms:modified xsi:type="dcterms:W3CDTF">2018-07-29T19:16:13Z</dcterms:modified>
</cp:coreProperties>
</file>