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7C19E44-07DB-4281-B34D-6174158FE6E6}"/>
              </a:ext>
            </a:extLst>
          </p:cNvPr>
          <p:cNvGrpSpPr/>
          <p:nvPr/>
        </p:nvGrpSpPr>
        <p:grpSpPr>
          <a:xfrm>
            <a:off x="196417" y="-1643820"/>
            <a:ext cx="11782223" cy="10145639"/>
            <a:chOff x="196417" y="-1643820"/>
            <a:chExt cx="11782223" cy="10145639"/>
          </a:xfrm>
        </p:grpSpPr>
        <p:pic>
          <p:nvPicPr>
            <p:cNvPr id="5" name="Picture 4" descr="A circuit board&#10;&#10;Description automatically generated">
              <a:extLst>
                <a:ext uri="{FF2B5EF4-FFF2-40B4-BE49-F238E27FC236}">
                  <a16:creationId xmlns:a16="http://schemas.microsoft.com/office/drawing/2014/main" id="{2E004F23-5B24-4351-97B4-E6D7ED3D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80" y="-1643820"/>
              <a:ext cx="10145639" cy="101456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96417" y="347128"/>
              <a:ext cx="11782223" cy="6035384"/>
              <a:chOff x="196417" y="347128"/>
              <a:chExt cx="11782223" cy="6035384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96417" y="347128"/>
                <a:ext cx="11782223" cy="6035384"/>
                <a:chOff x="196417" y="347128"/>
                <a:chExt cx="11782223" cy="6035384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8778240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8778240" y="4189448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8778240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8778240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8778240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8778240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778240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778240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10312" y="383930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10312" y="4187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10312" y="4535424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0312" y="488289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10312" y="5232146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0312" y="5577840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312" y="59253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10312" y="6268212"/>
                  <a:ext cx="3200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2807208" y="3721608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P0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808670" y="4069080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P1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2808670" y="4416552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P2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808670" y="4767742"/>
                  <a:ext cx="457200" cy="228600"/>
                </a:xfrm>
                <a:prstGeom prst="roundRect">
                  <a:avLst/>
                </a:prstGeom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P3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808670" y="511546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P4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808670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P5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807208" y="5803644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P6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924544" y="546074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P7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8918574" y="5106925"/>
                  <a:ext cx="457200" cy="228600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P8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2167128" y="372160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PB15</a:t>
                  </a: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167128" y="407085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PB14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16712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PB13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167128" y="476519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PB12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2164461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PB10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2164461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PB11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2164461" y="5805837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PA5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9473184" y="546074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PD12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9473184" y="510692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PD13</a:t>
                  </a: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335661" y="6153912"/>
                  <a:ext cx="2928747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3.3V Rail (250 mA supply Max)</a:t>
                  </a: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8924544" y="615391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GND Rail</a:t>
                  </a: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8924544" y="5803643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VIN (3.6V - 5V)</a:t>
                  </a: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>
                <a:xfrm>
                  <a:off x="152704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ADC</a:t>
                  </a: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886968" y="5803643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DAC</a:t>
                  </a: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1527048" y="5111496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TX</a:t>
                  </a: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1527048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UART 3</a:t>
                  </a:r>
                </a:p>
                <a:p>
                  <a:pPr algn="ctr"/>
                  <a:r>
                    <a:rPr lang="en-US" sz="800" dirty="0"/>
                    <a:t>RX</a:t>
                  </a: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1527048" y="4415949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SCLK</a:t>
                  </a: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1527048" y="4069080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MISO</a:t>
                  </a: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1527048" y="372570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MOSI</a:t>
                  </a: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527048" y="4765199"/>
                  <a:ext cx="547178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SPI 2</a:t>
                  </a:r>
                </a:p>
                <a:p>
                  <a:pPr algn="ctr"/>
                  <a:r>
                    <a:rPr lang="en-US" sz="800" dirty="0"/>
                    <a:t>SS</a:t>
                  </a: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886968" y="54561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SDA</a:t>
                  </a: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882839" y="5115465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I2C 2</a:t>
                  </a:r>
                </a:p>
                <a:p>
                  <a:pPr algn="ctr"/>
                  <a:r>
                    <a:rPr lang="en-US" sz="800" dirty="0"/>
                    <a:t>SCL</a:t>
                  </a: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1011326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1</a:t>
                  </a: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10113264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Servo 2</a:t>
                  </a:r>
                </a:p>
              </p:txBody>
            </p:sp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417" y="347128"/>
                  <a:ext cx="3067992" cy="910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1367226" y="1111944"/>
                  <a:ext cx="1877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 Black" panose="020B0A04020102020204" pitchFamily="34" charset="0"/>
                    </a:rPr>
                    <a:t>OpenMV Cam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383315" y="1939679"/>
                  <a:ext cx="1027397" cy="830997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LED1 – Red</a:t>
                  </a:r>
                </a:p>
                <a:p>
                  <a:r>
                    <a:rPr lang="en-US" sz="1200" dirty="0"/>
                    <a:t>LED2 – Green</a:t>
                  </a:r>
                </a:p>
                <a:p>
                  <a:r>
                    <a:rPr lang="en-US" sz="1200" dirty="0"/>
                    <a:t>LED3 – Blue</a:t>
                  </a:r>
                </a:p>
                <a:p>
                  <a:r>
                    <a:rPr lang="en-US" sz="1200" dirty="0"/>
                    <a:t>LED4 – IR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778240" y="2476464"/>
                  <a:ext cx="1319785" cy="646331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Micro SD Slot</a:t>
                  </a:r>
                </a:p>
                <a:p>
                  <a:pPr algn="ctr"/>
                  <a:r>
                    <a:rPr lang="en-US" sz="1200" dirty="0"/>
                    <a:t>SD &lt; 2GB Max</a:t>
                  </a:r>
                </a:p>
                <a:p>
                  <a:pPr algn="ctr"/>
                  <a:r>
                    <a:rPr lang="en-US" sz="1200" dirty="0"/>
                    <a:t>SDHC &lt; 32GB Max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89934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9499679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278798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Pin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2187653" y="3227496"/>
                  <a:ext cx="4956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CPU</a:t>
                  </a:r>
                </a:p>
                <a:p>
                  <a:pPr algn="ctr"/>
                  <a:r>
                    <a:rPr lang="en-US" sz="1000" dirty="0"/>
                    <a:t>Name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8926703" y="4416552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Frame Sync (use to frame sync cams)</a:t>
                  </a: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8926703" y="4069080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BOOT 0 (Connect to 3.3V for DFU mode)</a:t>
                  </a: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8924544" y="3721608"/>
                  <a:ext cx="2926080" cy="228600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Reset (Connect to GND to reset)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0753344" y="5458968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10756646" y="5106924"/>
                  <a:ext cx="548640" cy="2286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TIM4 CH2</a:t>
                  </a: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41445" y="3300762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10415016" y="3300984"/>
                  <a:ext cx="123142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/>
                    <a:t>Peripherals / Timers</a:t>
                  </a: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778239" y="347128"/>
                  <a:ext cx="3072385" cy="1015663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All pins are 5V tolerant</a:t>
                  </a:r>
                  <a:r>
                    <a:rPr lang="en-US" sz="1200" baseline="30000" dirty="0"/>
                    <a:t>1</a:t>
                  </a:r>
                  <a:r>
                    <a:rPr lang="en-US" sz="1200" dirty="0"/>
                    <a:t> with a 3.3V output</a:t>
                  </a:r>
                </a:p>
                <a:p>
                  <a:r>
                    <a:rPr lang="en-US" sz="1200" dirty="0"/>
                    <a:t>All pins can sink or source up to 25 mA</a:t>
                  </a:r>
                  <a:r>
                    <a:rPr lang="en-US" sz="1200" baseline="30000" dirty="0"/>
                    <a:t>2</a:t>
                  </a:r>
                </a:p>
                <a:p>
                  <a:endParaRPr lang="en-US" sz="1200" dirty="0"/>
                </a:p>
                <a:p>
                  <a:r>
                    <a:rPr lang="en-US" sz="1200" baseline="30000" dirty="0"/>
                    <a:t>1 </a:t>
                  </a:r>
                  <a:r>
                    <a:rPr lang="en-US" sz="1200" dirty="0"/>
                    <a:t>P6 is not 5V tolerant in ADC or DAC mode</a:t>
                  </a:r>
                </a:p>
                <a:p>
                  <a:r>
                    <a:rPr lang="en-US" sz="1200" baseline="30000" dirty="0"/>
                    <a:t>2 </a:t>
                  </a:r>
                  <a:r>
                    <a:rPr lang="en-US" sz="1200" dirty="0"/>
                    <a:t>Up to 120mA in total between all pins</a:t>
                  </a: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8778238" y="1688795"/>
                  <a:ext cx="3072385" cy="461665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Max current used wo/ µSD card &lt; 150 mA</a:t>
                  </a:r>
                </a:p>
                <a:p>
                  <a:r>
                    <a:rPr lang="en-US" sz="1200" dirty="0"/>
                    <a:t>Max current used w/ µSD card &lt; 250 mA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04740" y="1431924"/>
                  <a:ext cx="2848857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By: Ibrahim Abdelkader &amp; Kwabena W. Agyeman</a:t>
                  </a:r>
                </a:p>
                <a:p>
                  <a:pPr algn="r"/>
                  <a:r>
                    <a:rPr lang="en-US" sz="1050" dirty="0">
                      <a:cs typeface="Arial" panose="020B0604020202020204" pitchFamily="34" charset="0"/>
                    </a:rPr>
                    <a:t>https://openmv.io</a:t>
                  </a:r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335661" y="476774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RX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38328" y="4410356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CAN2 TX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8915272" y="476402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P9</a:t>
                </a: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9469882" y="47640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PG3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11397124" y="5101004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1397124" y="546531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I2C4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343006" y="3722208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RX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41372" y="4066282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1 TX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223</Words>
  <Application>Microsoft Office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52</cp:revision>
  <dcterms:created xsi:type="dcterms:W3CDTF">2016-05-19T00:38:48Z</dcterms:created>
  <dcterms:modified xsi:type="dcterms:W3CDTF">2019-11-30T22:03:40Z</dcterms:modified>
</cp:coreProperties>
</file>