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666666"/>
    <a:srgbClr val="3F7FBF"/>
    <a:srgbClr val="34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" d="100"/>
          <a:sy n="18" d="100"/>
        </p:scale>
        <p:origin x="1536" y="42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9"/>
            <a:ext cx="31089600" cy="58800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0"/>
            <a:ext cx="8229600" cy="23406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0"/>
            <a:ext cx="24079200" cy="23406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1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9"/>
            <a:ext cx="31089600" cy="6000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1"/>
            <a:ext cx="16160752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499"/>
            <a:ext cx="16160752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6140451"/>
            <a:ext cx="16167100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8699499"/>
            <a:ext cx="16167100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092201"/>
            <a:ext cx="12033252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6"/>
            <a:ext cx="20447000" cy="23412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5740406"/>
            <a:ext cx="12033252" cy="18764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5"/>
            <a:ext cx="21945600" cy="2266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099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8"/>
            <a:ext cx="21945600" cy="32194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7"/>
            <a:ext cx="32918400" cy="181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7"/>
            <a:ext cx="11582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36576000" cy="18288000"/>
            <a:chOff x="0" y="0"/>
            <a:chExt cx="36576000" cy="1828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36576000" cy="18288000"/>
            </a:xfrm>
            <a:prstGeom prst="rect">
              <a:avLst/>
            </a:prstGeom>
            <a:solidFill>
              <a:srgbClr val="424242"/>
            </a:solidFill>
            <a:ln w="1270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09346" y="1508760"/>
              <a:ext cx="33557308" cy="9144000"/>
              <a:chOff x="0" y="0"/>
              <a:chExt cx="33557308" cy="91440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173308" y="1325880"/>
                <a:ext cx="24384000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 err="1">
                    <a:ln w="76200">
                      <a:noFill/>
                    </a:ln>
                    <a:solidFill>
                      <a:schemeClr val="bg1"/>
                    </a:solidFill>
                    <a:latin typeface="Eras Bold ITC" panose="020B0907030504020204" pitchFamily="34" charset="0"/>
                  </a:rPr>
                  <a:t>penMV</a:t>
                </a:r>
                <a:endParaRPr lang="en-US" sz="50000" dirty="0">
                  <a:ln w="76200">
                    <a:noFill/>
                  </a:ln>
                  <a:solidFill>
                    <a:schemeClr val="bg1"/>
                  </a:solidFill>
                  <a:latin typeface="Eras Bold ITC" panose="020B090703050402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91440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3790509" y="10621387"/>
              <a:ext cx="196483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Small - Affordable - Expandable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16459200"/>
              <a:ext cx="3111300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Powered by </a:t>
              </a:r>
              <a:r>
                <a:rPr lang="en-US" sz="9600" dirty="0" err="1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 Creator from The </a:t>
              </a:r>
              <a:r>
                <a:rPr lang="en-US" sz="9600" dirty="0" err="1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 Company Ltd.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9346" y="13669863"/>
              <a:ext cx="307539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By: Ibrahim </a:t>
              </a:r>
              <a:r>
                <a:rPr lang="en-US" sz="9600" dirty="0" err="1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Abdelkader</a:t>
              </a:r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 &amp; Kwabena W. Agyeman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2016-06-28T03:47:44Z</dcterms:modified>
</cp:coreProperties>
</file>