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2424" y="114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8"/>
            <a:ext cx="77724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6185"/>
            <a:ext cx="20574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6185"/>
            <a:ext cx="60198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18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67"/>
            <a:ext cx="51117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13467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0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1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1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4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14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2015-04-21T02:41:15Z</dcterms:created>
  <dcterms:modified xsi:type="dcterms:W3CDTF">2015-04-24T02:02:13Z</dcterms:modified>
</cp:coreProperties>
</file>