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417" y="22860"/>
            <a:ext cx="11782223" cy="6637020"/>
            <a:chOff x="196417" y="22860"/>
            <a:chExt cx="11782223" cy="663702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22860"/>
              <a:ext cx="11782223" cy="6637020"/>
              <a:chOff x="196417" y="22860"/>
              <a:chExt cx="11782223" cy="6637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26" t="3685" r="13909" b="3186"/>
              <a:stretch/>
            </p:blipFill>
            <p:spPr>
              <a:xfrm>
                <a:off x="3558539" y="22860"/>
                <a:ext cx="5135881" cy="663702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P0</a:t>
                </a:r>
                <a:endParaRPr lang="en-US" sz="12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P1</a:t>
                </a:r>
                <a:endParaRPr lang="en-US" sz="12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P2</a:t>
                </a:r>
                <a:endParaRPr lang="en-US" sz="12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P3</a:t>
                </a:r>
                <a:endParaRPr lang="en-US" sz="12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P4</a:t>
                </a:r>
                <a:endParaRPr lang="en-US" sz="12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P5</a:t>
                </a:r>
                <a:endParaRPr lang="en-US" sz="12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P6</a:t>
                </a:r>
                <a:endParaRPr lang="en-US" sz="12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P7</a:t>
                </a:r>
                <a:endParaRPr lang="en-US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PB15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3.3V Rail (250 mA supply Max)</a:t>
                </a:r>
                <a:endParaRPr lang="en-US" sz="12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GND Rail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VIN (3.6V - 5V)</a:t>
                </a:r>
                <a:endParaRPr lang="en-US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Black" panose="020B0A04020102020204" pitchFamily="34" charset="0"/>
                  </a:rPr>
                  <a:t>OpenMV Cam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LED1 – Red</a:t>
                </a:r>
              </a:p>
              <a:p>
                <a:r>
                  <a:rPr lang="en-US" sz="1200" dirty="0" smtClean="0"/>
                  <a:t>LED2 – Green</a:t>
                </a:r>
              </a:p>
              <a:p>
                <a:r>
                  <a:rPr lang="en-US" sz="1200" dirty="0" smtClean="0"/>
                  <a:t>LED3 – Blue</a:t>
                </a:r>
              </a:p>
              <a:p>
                <a:r>
                  <a:rPr lang="en-US" sz="1200" dirty="0" smtClean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40" y="2476464"/>
                <a:ext cx="1319785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Micro SD Slot</a:t>
                </a:r>
              </a:p>
              <a:p>
                <a:pPr algn="ctr"/>
                <a:r>
                  <a:rPr lang="en-US" sz="1200" dirty="0" smtClean="0"/>
                  <a:t>SD &lt; 2GB Max</a:t>
                </a:r>
              </a:p>
              <a:p>
                <a:pPr algn="ctr"/>
                <a:r>
                  <a:rPr lang="en-US" sz="1200" dirty="0" smtClean="0"/>
                  <a:t>SDHC &lt; 32GB 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Frame Sync (use to frame sync cams)</a:t>
                </a:r>
                <a:endParaRPr lang="en-US" sz="12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BOOT 0 (Connect to 3.3V for DFU mode)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Reset (Connect to GND to reset)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CH2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8696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CH3N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888490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CH2N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82839" y="441594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CH1N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8328" y="511299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CH3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38328" y="546224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CH4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35661" y="5803643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All pins are 5V tolerant</a:t>
                </a:r>
                <a:r>
                  <a:rPr lang="en-US" sz="1200" baseline="30000" dirty="0" smtClean="0"/>
                  <a:t>1</a:t>
                </a:r>
                <a:r>
                  <a:rPr lang="en-US" sz="1200" dirty="0" smtClean="0"/>
                  <a:t> with a 3.3V output</a:t>
                </a:r>
              </a:p>
              <a:p>
                <a:r>
                  <a:rPr lang="en-US" sz="1200" dirty="0" smtClean="0"/>
                  <a:t>All pins can sink or source up to 25 mA</a:t>
                </a:r>
                <a:r>
                  <a:rPr lang="en-US" sz="1200" baseline="30000" dirty="0" smtClean="0"/>
                  <a:t>2</a:t>
                </a:r>
              </a:p>
              <a:p>
                <a:endParaRPr lang="en-US" sz="1200" dirty="0" smtClean="0"/>
              </a:p>
              <a:p>
                <a:r>
                  <a:rPr lang="en-US" sz="1200" baseline="30000" dirty="0" smtClean="0"/>
                  <a:t>1 </a:t>
                </a:r>
                <a:r>
                  <a:rPr lang="en-US" sz="1200" dirty="0" smtClean="0"/>
                  <a:t>P6 is not 5V tolerant in ADC or DAC mode</a:t>
                </a:r>
              </a:p>
              <a:p>
                <a:r>
                  <a:rPr lang="en-US" sz="1200" baseline="30000" dirty="0" smtClean="0"/>
                  <a:t>2 </a:t>
                </a:r>
                <a:r>
                  <a:rPr lang="en-US" sz="1200" dirty="0" smtClean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Max current used wo/ µSD card &lt; 150 mA</a:t>
                </a:r>
              </a:p>
              <a:p>
                <a:r>
                  <a:rPr lang="en-US" sz="1200" dirty="0" smtClean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https://openmv.io</a:t>
                </a: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6774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 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38328" y="4410356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 TX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915272" y="476402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P9</a:t>
              </a:r>
              <a:endParaRPr lang="en-US" sz="1200" dirty="0" smtClean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9469882" y="4764024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PD14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0109962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Servo </a:t>
              </a:r>
              <a:r>
                <a:rPr lang="en-US" sz="800" dirty="0"/>
                <a:t>3</a:t>
              </a:r>
              <a:endParaRPr lang="en-US" sz="800" dirty="0" smtClean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0753344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TIM4 CH3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1397124" y="5101004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I2C4</a:t>
              </a:r>
            </a:p>
            <a:p>
              <a:pPr algn="ctr"/>
              <a:r>
                <a:rPr lang="en-US" sz="800" dirty="0" smtClean="0"/>
                <a:t>SDA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397124" y="546531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I2C4</a:t>
              </a:r>
            </a:p>
            <a:p>
              <a:pPr algn="ctr"/>
              <a:r>
                <a:rPr lang="en-US" sz="800" dirty="0" smtClean="0"/>
                <a:t>SCL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43006" y="372220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UART </a:t>
              </a:r>
              <a:r>
                <a:rPr lang="en-US" sz="800" dirty="0"/>
                <a:t>1</a:t>
              </a:r>
              <a:r>
                <a:rPr lang="en-US" sz="800" dirty="0" smtClean="0"/>
                <a:t> RX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41372" y="406628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UART </a:t>
              </a:r>
              <a:r>
                <a:rPr lang="en-US" sz="800" dirty="0"/>
                <a:t>1</a:t>
              </a:r>
              <a:r>
                <a:rPr lang="en-US" sz="800" dirty="0" smtClean="0"/>
                <a:t>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237</Words>
  <Application>Microsoft Office PowerPoint</Application>
  <PresentationFormat>Widescreen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48</cp:revision>
  <dcterms:created xsi:type="dcterms:W3CDTF">2016-05-19T00:38:48Z</dcterms:created>
  <dcterms:modified xsi:type="dcterms:W3CDTF">2016-12-08T03:29:00Z</dcterms:modified>
</cp:coreProperties>
</file>