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674" y="132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solidFill>
              <a:srgbClr val="3F7FBF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2015-06-21T23:46:08Z</dcterms:modified>
</cp:coreProperties>
</file>