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1600" y="1371600"/>
            <a:ext cx="6400800" cy="6400801"/>
            <a:chOff x="1371600" y="1371600"/>
            <a:chExt cx="6400800" cy="6400801"/>
          </a:xfrm>
          <a:scene3d>
            <a:camera prst="perspectiveRight"/>
            <a:lightRig rig="threePt" dir="t"/>
          </a:scene3d>
        </p:grpSpPr>
        <p:sp>
          <p:nvSpPr>
            <p:cNvPr id="2" name="Oval 1"/>
            <p:cNvSpPr/>
            <p:nvPr/>
          </p:nvSpPr>
          <p:spPr>
            <a:xfrm>
              <a:off x="1371600" y="1371600"/>
              <a:ext cx="6400800" cy="6400801"/>
            </a:xfrm>
            <a:prstGeom prst="ellipse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  <a:sp3d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2057400" y="2057400"/>
              <a:ext cx="5029200" cy="5029200"/>
            </a:xfrm>
            <a:prstGeom prst="blockArc">
              <a:avLst>
                <a:gd name="adj1" fmla="val 6806768"/>
                <a:gd name="adj2" fmla="val 4014810"/>
                <a:gd name="adj3" fmla="val 249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2015-04-22T02:15:03Z</dcterms:modified>
</cp:coreProperties>
</file>