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DF"/>
    <a:srgbClr val="5A9EC5"/>
    <a:srgbClr val="34789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>
      <p:cViewPr varScale="1">
        <p:scale>
          <a:sx n="163" d="100"/>
          <a:sy n="163" d="100"/>
        </p:scale>
        <p:origin x="1920" y="132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6"/>
            <a:ext cx="388620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449916"/>
            <a:ext cx="2020094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1449916"/>
            <a:ext cx="2020888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82034"/>
            <a:ext cx="1504156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956734"/>
            <a:ext cx="1504156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6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3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2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800" y="685589"/>
            <a:ext cx="3200400" cy="3200400"/>
            <a:chOff x="685800" y="685589"/>
            <a:chExt cx="3200400" cy="3200400"/>
          </a:xfrm>
        </p:grpSpPr>
        <p:sp>
          <p:nvSpPr>
            <p:cNvPr id="2" name="Oval 1"/>
            <p:cNvSpPr/>
            <p:nvPr/>
          </p:nvSpPr>
          <p:spPr>
            <a:xfrm>
              <a:off x="685800" y="685589"/>
              <a:ext cx="3200400" cy="3200400"/>
            </a:xfrm>
            <a:prstGeom prst="ellipse">
              <a:avLst/>
            </a:prstGeom>
            <a:gradFill>
              <a:gsLst>
                <a:gs pos="0">
                  <a:srgbClr val="34789F"/>
                </a:gs>
                <a:gs pos="80000">
                  <a:srgbClr val="5A9EC5"/>
                </a:gs>
                <a:gs pos="100000">
                  <a:srgbClr val="74B8DF"/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731520"/>
              <a:ext cx="3085713" cy="2857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2015-04-30T21:43:29Z</dcterms:created>
  <dcterms:modified xsi:type="dcterms:W3CDTF">2015-06-21T22:28:15Z</dcterms:modified>
</cp:coreProperties>
</file>