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545" algn="l" defTabSz="457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090" algn="l" defTabSz="457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636" algn="l" defTabSz="457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180" algn="l" defTabSz="457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2726" algn="l" defTabSz="457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270" algn="l" defTabSz="457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99816" algn="l" defTabSz="457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361" algn="l" defTabSz="457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DF"/>
    <a:srgbClr val="5A9EC5"/>
    <a:srgbClr val="34789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8" autoAdjust="0"/>
    <p:restoredTop sz="94660"/>
  </p:normalViewPr>
  <p:slideViewPr>
    <p:cSldViewPr>
      <p:cViewPr varScale="1">
        <p:scale>
          <a:sx n="108" d="100"/>
          <a:sy n="108" d="100"/>
        </p:scale>
        <p:origin x="738" y="90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6"/>
            <a:ext cx="3886200" cy="9800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83093"/>
            <a:ext cx="1028700" cy="39010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3093"/>
            <a:ext cx="3009900" cy="39010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937934"/>
            <a:ext cx="3886200" cy="908050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937811"/>
            <a:ext cx="3886200" cy="100012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1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1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2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3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5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6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7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4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066804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1023410"/>
            <a:ext cx="2020094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10" indent="0">
              <a:buNone/>
              <a:defRPr sz="1000" b="1"/>
            </a:lvl2pPr>
            <a:lvl3pPr marL="457218" indent="0">
              <a:buNone/>
              <a:defRPr sz="900" b="1"/>
            </a:lvl3pPr>
            <a:lvl4pPr marL="685828" indent="0">
              <a:buNone/>
              <a:defRPr sz="800" b="1"/>
            </a:lvl4pPr>
            <a:lvl5pPr marL="914436" indent="0">
              <a:buNone/>
              <a:defRPr sz="800" b="1"/>
            </a:lvl5pPr>
            <a:lvl6pPr marL="1143046" indent="0">
              <a:buNone/>
              <a:defRPr sz="800" b="1"/>
            </a:lvl6pPr>
            <a:lvl7pPr marL="1371655" indent="0">
              <a:buNone/>
              <a:defRPr sz="800" b="1"/>
            </a:lvl7pPr>
            <a:lvl8pPr marL="1600264" indent="0">
              <a:buNone/>
              <a:defRPr sz="800" b="1"/>
            </a:lvl8pPr>
            <a:lvl9pPr marL="1828874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1449916"/>
            <a:ext cx="2020094" cy="263419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5" y="1023410"/>
            <a:ext cx="2020888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10" indent="0">
              <a:buNone/>
              <a:defRPr sz="1000" b="1"/>
            </a:lvl2pPr>
            <a:lvl3pPr marL="457218" indent="0">
              <a:buNone/>
              <a:defRPr sz="900" b="1"/>
            </a:lvl3pPr>
            <a:lvl4pPr marL="685828" indent="0">
              <a:buNone/>
              <a:defRPr sz="800" b="1"/>
            </a:lvl4pPr>
            <a:lvl5pPr marL="914436" indent="0">
              <a:buNone/>
              <a:defRPr sz="800" b="1"/>
            </a:lvl5pPr>
            <a:lvl6pPr marL="1143046" indent="0">
              <a:buNone/>
              <a:defRPr sz="800" b="1"/>
            </a:lvl6pPr>
            <a:lvl7pPr marL="1371655" indent="0">
              <a:buNone/>
              <a:defRPr sz="800" b="1"/>
            </a:lvl7pPr>
            <a:lvl8pPr marL="1600264" indent="0">
              <a:buNone/>
              <a:defRPr sz="800" b="1"/>
            </a:lvl8pPr>
            <a:lvl9pPr marL="1828874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5" y="1449916"/>
            <a:ext cx="2020888" cy="263419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182034"/>
            <a:ext cx="1504156" cy="77470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7" y="182036"/>
            <a:ext cx="2555875" cy="39020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956736"/>
            <a:ext cx="1504156" cy="3127375"/>
          </a:xfrm>
        </p:spPr>
        <p:txBody>
          <a:bodyPr/>
          <a:lstStyle>
            <a:lvl1pPr marL="0" indent="0">
              <a:buNone/>
              <a:defRPr sz="700"/>
            </a:lvl1pPr>
            <a:lvl2pPr marL="228610" indent="0">
              <a:buNone/>
              <a:defRPr sz="600"/>
            </a:lvl2pPr>
            <a:lvl3pPr marL="457218" indent="0">
              <a:buNone/>
              <a:defRPr sz="500"/>
            </a:lvl3pPr>
            <a:lvl4pPr marL="685828" indent="0">
              <a:buNone/>
              <a:defRPr sz="450"/>
            </a:lvl4pPr>
            <a:lvl5pPr marL="914436" indent="0">
              <a:buNone/>
              <a:defRPr sz="450"/>
            </a:lvl5pPr>
            <a:lvl6pPr marL="1143046" indent="0">
              <a:buNone/>
              <a:defRPr sz="450"/>
            </a:lvl6pPr>
            <a:lvl7pPr marL="1371655" indent="0">
              <a:buNone/>
              <a:defRPr sz="450"/>
            </a:lvl7pPr>
            <a:lvl8pPr marL="1600264" indent="0">
              <a:buNone/>
              <a:defRPr sz="450"/>
            </a:lvl8pPr>
            <a:lvl9pPr marL="1828874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2"/>
            <a:ext cx="2743200" cy="37782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6"/>
            <a:ext cx="2743200" cy="2743200"/>
          </a:xfrm>
        </p:spPr>
        <p:txBody>
          <a:bodyPr/>
          <a:lstStyle>
            <a:lvl1pPr marL="0" indent="0">
              <a:buNone/>
              <a:defRPr sz="1600"/>
            </a:lvl1pPr>
            <a:lvl2pPr marL="228610" indent="0">
              <a:buNone/>
              <a:defRPr sz="1400"/>
            </a:lvl2pPr>
            <a:lvl3pPr marL="457218" indent="0">
              <a:buNone/>
              <a:defRPr sz="1200"/>
            </a:lvl3pPr>
            <a:lvl4pPr marL="685828" indent="0">
              <a:buNone/>
              <a:defRPr sz="1000"/>
            </a:lvl4pPr>
            <a:lvl5pPr marL="914436" indent="0">
              <a:buNone/>
              <a:defRPr sz="1000"/>
            </a:lvl5pPr>
            <a:lvl6pPr marL="1143046" indent="0">
              <a:buNone/>
              <a:defRPr sz="1000"/>
            </a:lvl6pPr>
            <a:lvl7pPr marL="1371655" indent="0">
              <a:buNone/>
              <a:defRPr sz="1000"/>
            </a:lvl7pPr>
            <a:lvl8pPr marL="1600264" indent="0">
              <a:buNone/>
              <a:defRPr sz="1000"/>
            </a:lvl8pPr>
            <a:lvl9pPr marL="1828874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7"/>
            <a:ext cx="2743200" cy="536575"/>
          </a:xfrm>
        </p:spPr>
        <p:txBody>
          <a:bodyPr/>
          <a:lstStyle>
            <a:lvl1pPr marL="0" indent="0">
              <a:buNone/>
              <a:defRPr sz="700"/>
            </a:lvl1pPr>
            <a:lvl2pPr marL="228610" indent="0">
              <a:buNone/>
              <a:defRPr sz="600"/>
            </a:lvl2pPr>
            <a:lvl3pPr marL="457218" indent="0">
              <a:buNone/>
              <a:defRPr sz="500"/>
            </a:lvl3pPr>
            <a:lvl4pPr marL="685828" indent="0">
              <a:buNone/>
              <a:defRPr sz="450"/>
            </a:lvl4pPr>
            <a:lvl5pPr marL="914436" indent="0">
              <a:buNone/>
              <a:defRPr sz="450"/>
            </a:lvl5pPr>
            <a:lvl6pPr marL="1143046" indent="0">
              <a:buNone/>
              <a:defRPr sz="450"/>
            </a:lvl6pPr>
            <a:lvl7pPr marL="1371655" indent="0">
              <a:buNone/>
              <a:defRPr sz="450"/>
            </a:lvl7pPr>
            <a:lvl8pPr marL="1600264" indent="0">
              <a:buNone/>
              <a:defRPr sz="450"/>
            </a:lvl8pPr>
            <a:lvl9pPr marL="1828874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3"/>
            <a:ext cx="4114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4"/>
            <a:ext cx="41148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8"/>
            <a:ext cx="1066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8"/>
            <a:ext cx="1447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8"/>
            <a:ext cx="1066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18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6" indent="-171456" algn="l" defTabSz="45721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90" indent="-142881" algn="l" defTabSz="457218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22" indent="-114304" algn="l" defTabSz="45721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32" indent="-114304" algn="l" defTabSz="457218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41" indent="-114304" algn="l" defTabSz="457218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50" indent="-114304" algn="l" defTabSz="45721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60" indent="-114304" algn="l" defTabSz="45721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69" indent="-114304" algn="l" defTabSz="45721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78" indent="-114304" algn="l" defTabSz="45721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1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10" algn="l" defTabSz="45721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18" algn="l" defTabSz="45721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28" algn="l" defTabSz="45721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36" algn="l" defTabSz="45721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46" algn="l" defTabSz="45721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55" algn="l" defTabSz="45721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64" algn="l" defTabSz="45721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74" algn="l" defTabSz="45721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5800" y="685589"/>
            <a:ext cx="3200400" cy="3200400"/>
            <a:chOff x="685800" y="685589"/>
            <a:chExt cx="3200400" cy="3200400"/>
          </a:xfrm>
        </p:grpSpPr>
        <p:sp>
          <p:nvSpPr>
            <p:cNvPr id="2" name="Oval 1"/>
            <p:cNvSpPr/>
            <p:nvPr/>
          </p:nvSpPr>
          <p:spPr>
            <a:xfrm>
              <a:off x="685800" y="685589"/>
              <a:ext cx="3200400" cy="3200400"/>
            </a:xfrm>
            <a:prstGeom prst="ellipse">
              <a:avLst/>
            </a:prstGeom>
            <a:gradFill>
              <a:gsLst>
                <a:gs pos="0">
                  <a:srgbClr val="34789F"/>
                </a:gs>
                <a:gs pos="80000">
                  <a:srgbClr val="5A9EC5"/>
                </a:gs>
                <a:gs pos="100000">
                  <a:srgbClr val="74B8DF"/>
                </a:gs>
              </a:gsLst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" dirty="0">
                <a:solidFill>
                  <a:schemeClr val="tx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096" y="877824"/>
              <a:ext cx="3085713" cy="2857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2015-04-30T21:39:53Z</dcterms:created>
  <dcterms:modified xsi:type="dcterms:W3CDTF">2015-06-21T22:31:09Z</dcterms:modified>
</cp:coreProperties>
</file>