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954" y="132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36576000" cy="18288000"/>
            <a:chOff x="0" y="0"/>
            <a:chExt cx="36576000" cy="1828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18288000"/>
            </a:xfrm>
            <a:prstGeom prst="rect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2015-06-21T23:07:18Z</dcterms:modified>
</cp:coreProperties>
</file>