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7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8" d="100"/>
          <a:sy n="28" d="100"/>
        </p:scale>
        <p:origin x="954" y="216"/>
      </p:cViewPr>
      <p:guideLst>
        <p:guide orient="horz" pos="864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9"/>
            <a:ext cx="31089600" cy="58800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60"/>
            <a:ext cx="8229600" cy="234060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60"/>
            <a:ext cx="24079200" cy="234060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01"/>
            <a:ext cx="31089600" cy="54483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59"/>
            <a:ext cx="31089600" cy="60007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07"/>
            <a:ext cx="16154400" cy="181038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400807"/>
            <a:ext cx="16154400" cy="181038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1"/>
            <a:ext cx="16160752" cy="2559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499"/>
            <a:ext cx="16160752" cy="158051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6" y="6140451"/>
            <a:ext cx="16167100" cy="2559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6" y="8699499"/>
            <a:ext cx="16167100" cy="158051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6" y="1092201"/>
            <a:ext cx="12033252" cy="464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6"/>
            <a:ext cx="20447000" cy="234124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6" y="5740406"/>
            <a:ext cx="12033252" cy="187642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5"/>
            <a:ext cx="21945600" cy="22669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099"/>
            <a:ext cx="21945600" cy="16459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8"/>
            <a:ext cx="21945600" cy="32194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00807"/>
            <a:ext cx="32918400" cy="18103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07"/>
            <a:ext cx="8534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07"/>
            <a:ext cx="11582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07"/>
            <a:ext cx="8534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36576000" cy="18288000"/>
            <a:chOff x="0" y="0"/>
            <a:chExt cx="36576000" cy="18288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36576000" cy="18288000"/>
            </a:xfrm>
            <a:prstGeom prst="rect">
              <a:avLst/>
            </a:prstGeom>
            <a:solidFill>
              <a:srgbClr val="34789F"/>
            </a:solidFill>
            <a:ln w="1270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00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509346" y="1508760"/>
              <a:ext cx="33557308" cy="9144000"/>
              <a:chOff x="0" y="0"/>
              <a:chExt cx="33557308" cy="9144000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9173308" y="1325880"/>
                <a:ext cx="24384000" cy="7786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00" dirty="0" err="1">
                    <a:ln w="76200">
                      <a:noFill/>
                    </a:ln>
                    <a:solidFill>
                      <a:schemeClr val="bg1"/>
                    </a:solidFill>
                    <a:latin typeface="Eras Bold ITC" panose="020B0907030504020204" pitchFamily="34" charset="0"/>
                  </a:rPr>
                  <a:t>penMV</a:t>
                </a:r>
                <a:endParaRPr lang="en-US" sz="50000" dirty="0">
                  <a:ln w="76200">
                    <a:noFill/>
                  </a:ln>
                  <a:solidFill>
                    <a:schemeClr val="bg1"/>
                  </a:solidFill>
                  <a:latin typeface="Eras Bold ITC" panose="020B0907030504020204" pitchFamily="34" charset="0"/>
                </a:endParaRP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9144000" cy="9144000"/>
              </a:xfrm>
              <a:prstGeom prst="rect">
                <a:avLst/>
              </a:prstGeom>
              <a:ln>
                <a:noFill/>
              </a:ln>
              <a:effectLst/>
            </p:spPr>
          </p:pic>
        </p:grpSp>
        <p:sp>
          <p:nvSpPr>
            <p:cNvPr id="4" name="TextBox 3"/>
            <p:cNvSpPr txBox="1"/>
            <p:nvPr/>
          </p:nvSpPr>
          <p:spPr>
            <a:xfrm>
              <a:off x="13790509" y="10621387"/>
              <a:ext cx="1964832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Small - Affordable - Expandable</a:t>
              </a:r>
              <a:endParaRPr lang="en-US" sz="30000" dirty="0"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57800" y="16459200"/>
              <a:ext cx="3111300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>
                  <a:solidFill>
                    <a:schemeClr val="bg1"/>
                  </a:solidFill>
                  <a:latin typeface="Eras Bold ITC" panose="020B0907030504020204" pitchFamily="34" charset="0"/>
                </a:rPr>
                <a:t>Powered by </a:t>
              </a:r>
              <a:r>
                <a:rPr lang="en-US" sz="9600" dirty="0" err="1" smtClean="0">
                  <a:solidFill>
                    <a:schemeClr val="bg1"/>
                  </a:solidFill>
                  <a:latin typeface="Eras Bold ITC" panose="020B0907030504020204" pitchFamily="34" charset="0"/>
                </a:rPr>
                <a:t>Qt</a:t>
              </a:r>
              <a:r>
                <a:rPr lang="en-US" sz="9600" dirty="0" smtClean="0">
                  <a:solidFill>
                    <a:schemeClr val="bg1"/>
                  </a:solidFill>
                  <a:latin typeface="Eras Bold ITC" panose="020B0907030504020204" pitchFamily="34" charset="0"/>
                </a:rPr>
                <a:t> Creator </a:t>
              </a:r>
              <a:r>
                <a:rPr lang="en-US" sz="9600" dirty="0" smtClean="0">
                  <a:solidFill>
                    <a:schemeClr val="bg1"/>
                  </a:solidFill>
                  <a:latin typeface="Eras Bold ITC" panose="020B0907030504020204" pitchFamily="34" charset="0"/>
                </a:rPr>
                <a:t>from </a:t>
              </a:r>
              <a:r>
                <a:rPr lang="en-US" sz="9600" dirty="0" smtClean="0">
                  <a:solidFill>
                    <a:schemeClr val="bg1"/>
                  </a:solidFill>
                  <a:latin typeface="Eras Bold ITC" panose="020B0907030504020204" pitchFamily="34" charset="0"/>
                </a:rPr>
                <a:t>The </a:t>
              </a:r>
              <a:r>
                <a:rPr lang="en-US" sz="9600" dirty="0" err="1" smtClean="0">
                  <a:solidFill>
                    <a:schemeClr val="bg1"/>
                  </a:solidFill>
                  <a:latin typeface="Eras Bold ITC" panose="020B0907030504020204" pitchFamily="34" charset="0"/>
                </a:rPr>
                <a:t>Qt</a:t>
              </a:r>
              <a:r>
                <a:rPr lang="en-US" sz="9600" dirty="0" smtClean="0">
                  <a:solidFill>
                    <a:schemeClr val="bg1"/>
                  </a:solidFill>
                  <a:latin typeface="Eras Bold ITC" panose="020B0907030504020204" pitchFamily="34" charset="0"/>
                </a:rPr>
                <a:t> Company </a:t>
              </a:r>
              <a:r>
                <a:rPr lang="en-US" sz="9600" dirty="0" smtClean="0">
                  <a:solidFill>
                    <a:schemeClr val="bg1"/>
                  </a:solidFill>
                  <a:latin typeface="Eras Bold ITC" panose="020B0907030504020204" pitchFamily="34" charset="0"/>
                </a:rPr>
                <a:t>Ltd.</a:t>
              </a:r>
              <a:endParaRPr lang="en-US" sz="30000" dirty="0"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09346" y="13669863"/>
              <a:ext cx="3075393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 smtClean="0">
                  <a:solidFill>
                    <a:schemeClr val="bg1"/>
                  </a:solidFill>
                  <a:latin typeface="Eras Bold ITC" panose="020B0907030504020204" pitchFamily="34" charset="0"/>
                </a:rPr>
                <a:t>By: Ibrahim </a:t>
              </a:r>
              <a:r>
                <a:rPr lang="en-US" sz="9600" dirty="0" err="1" smtClean="0">
                  <a:solidFill>
                    <a:schemeClr val="bg1"/>
                  </a:solidFill>
                  <a:latin typeface="Eras Bold ITC" panose="020B0907030504020204" pitchFamily="34" charset="0"/>
                </a:rPr>
                <a:t>Abdelkader</a:t>
              </a:r>
              <a:r>
                <a:rPr lang="en-US" sz="9600" dirty="0" smtClean="0">
                  <a:solidFill>
                    <a:schemeClr val="bg1"/>
                  </a:solidFill>
                  <a:latin typeface="Eras Bold ITC" panose="020B0907030504020204" pitchFamily="34" charset="0"/>
                </a:rPr>
                <a:t> &amp; Kwabena W. Agyeman</a:t>
              </a:r>
              <a:endParaRPr lang="en-US" sz="30000" dirty="0"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Eras Bold ITC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2015-04-24T03:02:00Z</dcterms:created>
  <dcterms:modified xsi:type="dcterms:W3CDTF">2015-06-21T23:01:59Z</dcterms:modified>
</cp:coreProperties>
</file>