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2D07B-3B7D-4E87-9CF8-79C30109ADA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9DF23D3-7574-4955-AA78-DB67B2E734F4}">
      <dgm:prSet phldrT="[טקסט]"/>
      <dgm:spPr/>
      <dgm:t>
        <a:bodyPr/>
        <a:lstStyle/>
        <a:p>
          <a:pPr rtl="1"/>
          <a:r>
            <a:rPr lang="he-IL" dirty="0" smtClean="0"/>
            <a:t>בחירת הופעה</a:t>
          </a:r>
          <a:endParaRPr lang="he-IL" dirty="0"/>
        </a:p>
      </dgm:t>
    </dgm:pt>
    <dgm:pt modelId="{744F1959-5A92-4C90-A8F7-791DB0241C85}" type="parTrans" cxnId="{5A6C0985-23B5-4AE3-BCC7-28BFD5266680}">
      <dgm:prSet/>
      <dgm:spPr/>
      <dgm:t>
        <a:bodyPr/>
        <a:lstStyle/>
        <a:p>
          <a:pPr rtl="1"/>
          <a:endParaRPr lang="he-IL"/>
        </a:p>
      </dgm:t>
    </dgm:pt>
    <dgm:pt modelId="{1B6FA4C8-AFBF-4D6C-8466-1EAAAF7048C6}" type="sibTrans" cxnId="{5A6C0985-23B5-4AE3-BCC7-28BFD5266680}">
      <dgm:prSet/>
      <dgm:spPr/>
      <dgm:t>
        <a:bodyPr/>
        <a:lstStyle/>
        <a:p>
          <a:pPr rtl="1"/>
          <a:endParaRPr lang="he-IL"/>
        </a:p>
      </dgm:t>
    </dgm:pt>
    <dgm:pt modelId="{EC875D55-A084-47B9-9D56-6970A70512F9}">
      <dgm:prSet phldrT="[טקסט]"/>
      <dgm:spPr/>
      <dgm:t>
        <a:bodyPr/>
        <a:lstStyle/>
        <a:p>
          <a:pPr rtl="1"/>
          <a:r>
            <a:rPr lang="he-IL" dirty="0" smtClean="0"/>
            <a:t>הצגת רשימת אירועים</a:t>
          </a:r>
          <a:endParaRPr lang="he-IL" dirty="0"/>
        </a:p>
      </dgm:t>
    </dgm:pt>
    <dgm:pt modelId="{226880B0-72EF-4CC8-A9CD-B20ACB29010C}" type="parTrans" cxnId="{CBFEC21D-C22C-45FF-9D35-928ABB50F9CE}">
      <dgm:prSet/>
      <dgm:spPr/>
      <dgm:t>
        <a:bodyPr/>
        <a:lstStyle/>
        <a:p>
          <a:pPr rtl="1"/>
          <a:endParaRPr lang="he-IL"/>
        </a:p>
      </dgm:t>
    </dgm:pt>
    <dgm:pt modelId="{873C0980-EDEB-4CCA-AC1A-F0538984CEB3}" type="sibTrans" cxnId="{CBFEC21D-C22C-45FF-9D35-928ABB50F9CE}">
      <dgm:prSet/>
      <dgm:spPr/>
      <dgm:t>
        <a:bodyPr/>
        <a:lstStyle/>
        <a:p>
          <a:pPr rtl="1"/>
          <a:endParaRPr lang="he-IL"/>
        </a:p>
      </dgm:t>
    </dgm:pt>
    <dgm:pt modelId="{D74F11A7-F035-4C6D-8C33-3C0E59D11C37}">
      <dgm:prSet phldrT="[טקסט]"/>
      <dgm:spPr/>
      <dgm:t>
        <a:bodyPr/>
        <a:lstStyle/>
        <a:p>
          <a:pPr rtl="1"/>
          <a:r>
            <a:rPr lang="he-IL" dirty="0" smtClean="0"/>
            <a:t>בחירת מיקום</a:t>
          </a:r>
          <a:endParaRPr lang="he-IL" dirty="0"/>
        </a:p>
      </dgm:t>
    </dgm:pt>
    <dgm:pt modelId="{0C2162FD-4A68-415B-B0F4-2D0B501AE4FB}" type="parTrans" cxnId="{014F8BF3-A632-4C6E-AF6F-B667C7A7E913}">
      <dgm:prSet/>
      <dgm:spPr/>
      <dgm:t>
        <a:bodyPr/>
        <a:lstStyle/>
        <a:p>
          <a:pPr rtl="1"/>
          <a:endParaRPr lang="he-IL"/>
        </a:p>
      </dgm:t>
    </dgm:pt>
    <dgm:pt modelId="{10B46963-DD43-4D44-AC85-A94F8BD8762C}" type="sibTrans" cxnId="{014F8BF3-A632-4C6E-AF6F-B667C7A7E913}">
      <dgm:prSet/>
      <dgm:spPr/>
      <dgm:t>
        <a:bodyPr/>
        <a:lstStyle/>
        <a:p>
          <a:pPr rtl="1"/>
          <a:endParaRPr lang="he-IL"/>
        </a:p>
      </dgm:t>
    </dgm:pt>
    <dgm:pt modelId="{28BD5213-8A32-4639-B499-858AEC4D6719}">
      <dgm:prSet phldrT="[טקסט]"/>
      <dgm:spPr/>
      <dgm:t>
        <a:bodyPr/>
        <a:lstStyle/>
        <a:p>
          <a:pPr rtl="1"/>
          <a:r>
            <a:rPr lang="he-IL" dirty="0" smtClean="0"/>
            <a:t>הצגת מיקומים פנויים</a:t>
          </a:r>
          <a:endParaRPr lang="he-IL" dirty="0"/>
        </a:p>
      </dgm:t>
    </dgm:pt>
    <dgm:pt modelId="{D0DBAF9B-7DA1-4199-BB21-375BB6BB4831}" type="parTrans" cxnId="{84A03110-0ACE-432B-98F5-FA76FEC812BC}">
      <dgm:prSet/>
      <dgm:spPr/>
      <dgm:t>
        <a:bodyPr/>
        <a:lstStyle/>
        <a:p>
          <a:pPr rtl="1"/>
          <a:endParaRPr lang="he-IL"/>
        </a:p>
      </dgm:t>
    </dgm:pt>
    <dgm:pt modelId="{B29AED17-1C34-4E8A-877D-C6ADF31D7287}" type="sibTrans" cxnId="{84A03110-0ACE-432B-98F5-FA76FEC812BC}">
      <dgm:prSet/>
      <dgm:spPr/>
      <dgm:t>
        <a:bodyPr/>
        <a:lstStyle/>
        <a:p>
          <a:pPr rtl="1"/>
          <a:endParaRPr lang="he-IL"/>
        </a:p>
      </dgm:t>
    </dgm:pt>
    <dgm:pt modelId="{3E2B0418-3565-432A-8F1D-8AF987C1E35E}">
      <dgm:prSet phldrT="[טקסט]"/>
      <dgm:spPr/>
      <dgm:t>
        <a:bodyPr/>
        <a:lstStyle/>
        <a:p>
          <a:pPr rtl="1"/>
          <a:r>
            <a:rPr lang="he-IL" dirty="0" smtClean="0"/>
            <a:t>רכישה</a:t>
          </a:r>
          <a:endParaRPr lang="he-IL" dirty="0"/>
        </a:p>
      </dgm:t>
    </dgm:pt>
    <dgm:pt modelId="{01DA3D6E-22DF-4832-BF20-0FADCDAF9306}" type="parTrans" cxnId="{4B34AAB9-4916-4536-84A7-653C70392AB8}">
      <dgm:prSet/>
      <dgm:spPr/>
      <dgm:t>
        <a:bodyPr/>
        <a:lstStyle/>
        <a:p>
          <a:pPr rtl="1"/>
          <a:endParaRPr lang="he-IL"/>
        </a:p>
      </dgm:t>
    </dgm:pt>
    <dgm:pt modelId="{34D1698C-A53E-4314-935C-79C92404D648}" type="sibTrans" cxnId="{4B34AAB9-4916-4536-84A7-653C70392AB8}">
      <dgm:prSet/>
      <dgm:spPr/>
      <dgm:t>
        <a:bodyPr/>
        <a:lstStyle/>
        <a:p>
          <a:pPr rtl="1"/>
          <a:endParaRPr lang="he-IL"/>
        </a:p>
      </dgm:t>
    </dgm:pt>
    <dgm:pt modelId="{FC31B5A4-989B-4B7C-8FB3-7A472538471F}">
      <dgm:prSet phldrT="[טקסט]"/>
      <dgm:spPr/>
      <dgm:t>
        <a:bodyPr/>
        <a:lstStyle/>
        <a:p>
          <a:pPr rtl="1"/>
          <a:r>
            <a:rPr lang="he-IL" dirty="0" smtClean="0"/>
            <a:t>הצגת מחיר מושב נבחר</a:t>
          </a:r>
          <a:endParaRPr lang="he-IL" dirty="0"/>
        </a:p>
      </dgm:t>
    </dgm:pt>
    <dgm:pt modelId="{84090BF3-C3BB-4728-8FFE-28909CE826A2}" type="parTrans" cxnId="{B6F16361-278F-4083-9451-61C6165FAE12}">
      <dgm:prSet/>
      <dgm:spPr/>
      <dgm:t>
        <a:bodyPr/>
        <a:lstStyle/>
        <a:p>
          <a:pPr rtl="1"/>
          <a:endParaRPr lang="he-IL"/>
        </a:p>
      </dgm:t>
    </dgm:pt>
    <dgm:pt modelId="{5024E38F-136B-4D18-AE21-11B549E9A514}" type="sibTrans" cxnId="{B6F16361-278F-4083-9451-61C6165FAE12}">
      <dgm:prSet/>
      <dgm:spPr/>
      <dgm:t>
        <a:bodyPr/>
        <a:lstStyle/>
        <a:p>
          <a:pPr rtl="1"/>
          <a:endParaRPr lang="he-IL"/>
        </a:p>
      </dgm:t>
    </dgm:pt>
    <dgm:pt modelId="{D04256FD-1C13-4C00-A18A-77B98016A387}" type="pres">
      <dgm:prSet presAssocID="{E752D07B-3B7D-4E87-9CF8-79C30109AD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99AB07AC-8D13-440E-8322-0B171F4F73F2}" type="pres">
      <dgm:prSet presAssocID="{59DF23D3-7574-4955-AA78-DB67B2E734F4}" presName="composite" presStyleCnt="0"/>
      <dgm:spPr/>
    </dgm:pt>
    <dgm:pt modelId="{5A9CF2BA-396F-49EE-BAAD-2556EE87FA59}" type="pres">
      <dgm:prSet presAssocID="{59DF23D3-7574-4955-AA78-DB67B2E734F4}" presName="bentUpArrow1" presStyleLbl="alignImgPlace1" presStyleIdx="0" presStyleCnt="2"/>
      <dgm:spPr/>
    </dgm:pt>
    <dgm:pt modelId="{98488BD0-E768-4869-BFA2-AE1AFA9E5CB0}" type="pres">
      <dgm:prSet presAssocID="{59DF23D3-7574-4955-AA78-DB67B2E734F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98CA1BD-FA5B-4C80-A928-557940C72784}" type="pres">
      <dgm:prSet presAssocID="{59DF23D3-7574-4955-AA78-DB67B2E734F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E370D3-CE91-4020-9D7A-A4A8BD29DEEB}" type="pres">
      <dgm:prSet presAssocID="{1B6FA4C8-AFBF-4D6C-8466-1EAAAF7048C6}" presName="sibTrans" presStyleCnt="0"/>
      <dgm:spPr/>
    </dgm:pt>
    <dgm:pt modelId="{4F3FE0B6-9139-4250-9D3F-4F8F1517DA2F}" type="pres">
      <dgm:prSet presAssocID="{D74F11A7-F035-4C6D-8C33-3C0E59D11C37}" presName="composite" presStyleCnt="0"/>
      <dgm:spPr/>
    </dgm:pt>
    <dgm:pt modelId="{EDA13B0A-EAF4-4A7C-B7B3-A5003145ABC8}" type="pres">
      <dgm:prSet presAssocID="{D74F11A7-F035-4C6D-8C33-3C0E59D11C37}" presName="bentUpArrow1" presStyleLbl="alignImgPlace1" presStyleIdx="1" presStyleCnt="2"/>
      <dgm:spPr/>
    </dgm:pt>
    <dgm:pt modelId="{2F342B51-0906-4CB0-86D7-C9899235EF05}" type="pres">
      <dgm:prSet presAssocID="{D74F11A7-F035-4C6D-8C33-3C0E59D11C3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3C157E7-39D3-47B9-896C-F9A309DC6D2A}" type="pres">
      <dgm:prSet presAssocID="{D74F11A7-F035-4C6D-8C33-3C0E59D11C3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F2EEC62-CFC8-436D-AA11-5D53E067BBA1}" type="pres">
      <dgm:prSet presAssocID="{10B46963-DD43-4D44-AC85-A94F8BD8762C}" presName="sibTrans" presStyleCnt="0"/>
      <dgm:spPr/>
    </dgm:pt>
    <dgm:pt modelId="{C535EB25-6950-4B83-A5C4-DEFB71542E56}" type="pres">
      <dgm:prSet presAssocID="{3E2B0418-3565-432A-8F1D-8AF987C1E35E}" presName="composite" presStyleCnt="0"/>
      <dgm:spPr/>
    </dgm:pt>
    <dgm:pt modelId="{1967C5E2-F750-46AB-B5D6-2E9B600E2A6C}" type="pres">
      <dgm:prSet presAssocID="{3E2B0418-3565-432A-8F1D-8AF987C1E3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5936B11-FAA8-4104-B7BE-79458297E147}" type="pres">
      <dgm:prSet presAssocID="{3E2B0418-3565-432A-8F1D-8AF987C1E3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479EB08-C534-4174-82CC-007A2503F9A6}" type="presOf" srcId="{E752D07B-3B7D-4E87-9CF8-79C30109ADAF}" destId="{D04256FD-1C13-4C00-A18A-77B98016A387}" srcOrd="0" destOrd="0" presId="urn:microsoft.com/office/officeart/2005/8/layout/StepDownProcess"/>
    <dgm:cxn modelId="{5A6C0985-23B5-4AE3-BCC7-28BFD5266680}" srcId="{E752D07B-3B7D-4E87-9CF8-79C30109ADAF}" destId="{59DF23D3-7574-4955-AA78-DB67B2E734F4}" srcOrd="0" destOrd="0" parTransId="{744F1959-5A92-4C90-A8F7-791DB0241C85}" sibTransId="{1B6FA4C8-AFBF-4D6C-8466-1EAAAF7048C6}"/>
    <dgm:cxn modelId="{AA6EB7B7-4B23-4F01-9466-5879C3687676}" type="presOf" srcId="{3E2B0418-3565-432A-8F1D-8AF987C1E35E}" destId="{1967C5E2-F750-46AB-B5D6-2E9B600E2A6C}" srcOrd="0" destOrd="0" presId="urn:microsoft.com/office/officeart/2005/8/layout/StepDownProcess"/>
    <dgm:cxn modelId="{1D5E987B-A707-4B50-B3A3-D3E845AD7D77}" type="presOf" srcId="{EC875D55-A084-47B9-9D56-6970A70512F9}" destId="{398CA1BD-FA5B-4C80-A928-557940C72784}" srcOrd="0" destOrd="0" presId="urn:microsoft.com/office/officeart/2005/8/layout/StepDownProcess"/>
    <dgm:cxn modelId="{4B34AAB9-4916-4536-84A7-653C70392AB8}" srcId="{E752D07B-3B7D-4E87-9CF8-79C30109ADAF}" destId="{3E2B0418-3565-432A-8F1D-8AF987C1E35E}" srcOrd="2" destOrd="0" parTransId="{01DA3D6E-22DF-4832-BF20-0FADCDAF9306}" sibTransId="{34D1698C-A53E-4314-935C-79C92404D648}"/>
    <dgm:cxn modelId="{5F9513C6-0587-47D3-B87C-2BE809146B8F}" type="presOf" srcId="{59DF23D3-7574-4955-AA78-DB67B2E734F4}" destId="{98488BD0-E768-4869-BFA2-AE1AFA9E5CB0}" srcOrd="0" destOrd="0" presId="urn:microsoft.com/office/officeart/2005/8/layout/StepDownProcess"/>
    <dgm:cxn modelId="{57A2093D-89B7-4EED-842E-4D13E967BFDB}" type="presOf" srcId="{28BD5213-8A32-4639-B499-858AEC4D6719}" destId="{93C157E7-39D3-47B9-896C-F9A309DC6D2A}" srcOrd="0" destOrd="0" presId="urn:microsoft.com/office/officeart/2005/8/layout/StepDownProcess"/>
    <dgm:cxn modelId="{E29AE060-C286-419E-ADBB-DCB4289D8F00}" type="presOf" srcId="{FC31B5A4-989B-4B7C-8FB3-7A472538471F}" destId="{35936B11-FAA8-4104-B7BE-79458297E147}" srcOrd="0" destOrd="0" presId="urn:microsoft.com/office/officeart/2005/8/layout/StepDownProcess"/>
    <dgm:cxn modelId="{CBFEC21D-C22C-45FF-9D35-928ABB50F9CE}" srcId="{59DF23D3-7574-4955-AA78-DB67B2E734F4}" destId="{EC875D55-A084-47B9-9D56-6970A70512F9}" srcOrd="0" destOrd="0" parTransId="{226880B0-72EF-4CC8-A9CD-B20ACB29010C}" sibTransId="{873C0980-EDEB-4CCA-AC1A-F0538984CEB3}"/>
    <dgm:cxn modelId="{84A03110-0ACE-432B-98F5-FA76FEC812BC}" srcId="{D74F11A7-F035-4C6D-8C33-3C0E59D11C37}" destId="{28BD5213-8A32-4639-B499-858AEC4D6719}" srcOrd="0" destOrd="0" parTransId="{D0DBAF9B-7DA1-4199-BB21-375BB6BB4831}" sibTransId="{B29AED17-1C34-4E8A-877D-C6ADF31D7287}"/>
    <dgm:cxn modelId="{C8BAAFB1-1068-4B72-8D95-0CD54286260F}" type="presOf" srcId="{D74F11A7-F035-4C6D-8C33-3C0E59D11C37}" destId="{2F342B51-0906-4CB0-86D7-C9899235EF05}" srcOrd="0" destOrd="0" presId="urn:microsoft.com/office/officeart/2005/8/layout/StepDownProcess"/>
    <dgm:cxn modelId="{014F8BF3-A632-4C6E-AF6F-B667C7A7E913}" srcId="{E752D07B-3B7D-4E87-9CF8-79C30109ADAF}" destId="{D74F11A7-F035-4C6D-8C33-3C0E59D11C37}" srcOrd="1" destOrd="0" parTransId="{0C2162FD-4A68-415B-B0F4-2D0B501AE4FB}" sibTransId="{10B46963-DD43-4D44-AC85-A94F8BD8762C}"/>
    <dgm:cxn modelId="{B6F16361-278F-4083-9451-61C6165FAE12}" srcId="{3E2B0418-3565-432A-8F1D-8AF987C1E35E}" destId="{FC31B5A4-989B-4B7C-8FB3-7A472538471F}" srcOrd="0" destOrd="0" parTransId="{84090BF3-C3BB-4728-8FFE-28909CE826A2}" sibTransId="{5024E38F-136B-4D18-AE21-11B549E9A514}"/>
    <dgm:cxn modelId="{5CC2747E-D358-4D1C-AF8C-19926E3FD34C}" type="presParOf" srcId="{D04256FD-1C13-4C00-A18A-77B98016A387}" destId="{99AB07AC-8D13-440E-8322-0B171F4F73F2}" srcOrd="0" destOrd="0" presId="urn:microsoft.com/office/officeart/2005/8/layout/StepDownProcess"/>
    <dgm:cxn modelId="{D37A785F-ADD7-43C0-A40E-4C7B6B066770}" type="presParOf" srcId="{99AB07AC-8D13-440E-8322-0B171F4F73F2}" destId="{5A9CF2BA-396F-49EE-BAAD-2556EE87FA59}" srcOrd="0" destOrd="0" presId="urn:microsoft.com/office/officeart/2005/8/layout/StepDownProcess"/>
    <dgm:cxn modelId="{6147D58A-168F-44A5-BEF6-F198A26EC7C2}" type="presParOf" srcId="{99AB07AC-8D13-440E-8322-0B171F4F73F2}" destId="{98488BD0-E768-4869-BFA2-AE1AFA9E5CB0}" srcOrd="1" destOrd="0" presId="urn:microsoft.com/office/officeart/2005/8/layout/StepDownProcess"/>
    <dgm:cxn modelId="{EF83C1EE-2963-409C-9C8D-3133E8B75A84}" type="presParOf" srcId="{99AB07AC-8D13-440E-8322-0B171F4F73F2}" destId="{398CA1BD-FA5B-4C80-A928-557940C72784}" srcOrd="2" destOrd="0" presId="urn:microsoft.com/office/officeart/2005/8/layout/StepDownProcess"/>
    <dgm:cxn modelId="{2F6104B0-AE0D-4DA0-B01A-711C953DD56F}" type="presParOf" srcId="{D04256FD-1C13-4C00-A18A-77B98016A387}" destId="{12E370D3-CE91-4020-9D7A-A4A8BD29DEEB}" srcOrd="1" destOrd="0" presId="urn:microsoft.com/office/officeart/2005/8/layout/StepDownProcess"/>
    <dgm:cxn modelId="{1B03548D-EE5F-470E-921E-BE45BE14F73D}" type="presParOf" srcId="{D04256FD-1C13-4C00-A18A-77B98016A387}" destId="{4F3FE0B6-9139-4250-9D3F-4F8F1517DA2F}" srcOrd="2" destOrd="0" presId="urn:microsoft.com/office/officeart/2005/8/layout/StepDownProcess"/>
    <dgm:cxn modelId="{CC4B0385-F505-4C1A-90D0-1FFFAB29D947}" type="presParOf" srcId="{4F3FE0B6-9139-4250-9D3F-4F8F1517DA2F}" destId="{EDA13B0A-EAF4-4A7C-B7B3-A5003145ABC8}" srcOrd="0" destOrd="0" presId="urn:microsoft.com/office/officeart/2005/8/layout/StepDownProcess"/>
    <dgm:cxn modelId="{7D0E1053-36E9-443A-8334-969A7E9A74FF}" type="presParOf" srcId="{4F3FE0B6-9139-4250-9D3F-4F8F1517DA2F}" destId="{2F342B51-0906-4CB0-86D7-C9899235EF05}" srcOrd="1" destOrd="0" presId="urn:microsoft.com/office/officeart/2005/8/layout/StepDownProcess"/>
    <dgm:cxn modelId="{592B7E83-F4D5-4CF4-80D6-BF6CF47EDF2C}" type="presParOf" srcId="{4F3FE0B6-9139-4250-9D3F-4F8F1517DA2F}" destId="{93C157E7-39D3-47B9-896C-F9A309DC6D2A}" srcOrd="2" destOrd="0" presId="urn:microsoft.com/office/officeart/2005/8/layout/StepDownProcess"/>
    <dgm:cxn modelId="{6594EE5B-4C2D-4AF4-89DE-C10CEFB3348E}" type="presParOf" srcId="{D04256FD-1C13-4C00-A18A-77B98016A387}" destId="{AF2EEC62-CFC8-436D-AA11-5D53E067BBA1}" srcOrd="3" destOrd="0" presId="urn:microsoft.com/office/officeart/2005/8/layout/StepDownProcess"/>
    <dgm:cxn modelId="{D0262007-CA32-41DB-A1F4-6F3328C19DD2}" type="presParOf" srcId="{D04256FD-1C13-4C00-A18A-77B98016A387}" destId="{C535EB25-6950-4B83-A5C4-DEFB71542E56}" srcOrd="4" destOrd="0" presId="urn:microsoft.com/office/officeart/2005/8/layout/StepDownProcess"/>
    <dgm:cxn modelId="{279BA0FE-3E96-4404-9B9E-6A18D3C904E2}" type="presParOf" srcId="{C535EB25-6950-4B83-A5C4-DEFB71542E56}" destId="{1967C5E2-F750-46AB-B5D6-2E9B600E2A6C}" srcOrd="0" destOrd="0" presId="urn:microsoft.com/office/officeart/2005/8/layout/StepDownProcess"/>
    <dgm:cxn modelId="{3D4B69DA-A007-48E5-9056-C8C5447D606F}" type="presParOf" srcId="{C535EB25-6950-4B83-A5C4-DEFB71542E56}" destId="{35936B11-FAA8-4104-B7BE-79458297E14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שולש שווה שוקיים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שולש ישר-זווית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משולש שווה שוקיים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שולש ישר-זווית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מחבר ישר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FIT YOUR SEAT</a:t>
            </a:r>
            <a:endParaRPr lang="he-IL" sz="66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410968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1" dirty="0" smtClean="0"/>
              <a:t>הצעה לפרויקט בקורס הנדסת תוכנה </a:t>
            </a:r>
            <a:r>
              <a:rPr lang="he-IL" b="1" dirty="0" err="1" smtClean="0"/>
              <a:t>מח"ר</a:t>
            </a:r>
            <a:endParaRPr lang="he-IL" b="1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pPr algn="ctr"/>
            <a:r>
              <a:rPr lang="he-IL" b="1" dirty="0" smtClean="0"/>
              <a:t>מגישות: </a:t>
            </a:r>
          </a:p>
          <a:p>
            <a:pPr algn="ctr"/>
            <a:r>
              <a:rPr lang="he-IL" b="1" dirty="0" smtClean="0"/>
              <a:t>נאוה כהן 200987782</a:t>
            </a:r>
          </a:p>
          <a:p>
            <a:pPr algn="ctr"/>
            <a:r>
              <a:rPr lang="he-IL" b="1" dirty="0" smtClean="0"/>
              <a:t>שרה חוטר </a:t>
            </a:r>
            <a:r>
              <a:rPr lang="he-IL" b="1" dirty="0" smtClean="0"/>
              <a:t>301582029</a:t>
            </a:r>
            <a:endParaRPr lang="en-US" b="1" dirty="0"/>
          </a:p>
          <a:p>
            <a:pPr algn="ctr"/>
            <a:r>
              <a:rPr lang="he-IL" b="1" dirty="0" smtClean="0"/>
              <a:t>חגית </a:t>
            </a:r>
            <a:r>
              <a:rPr lang="he-IL" b="1" dirty="0" err="1" smtClean="0"/>
              <a:t>חרלפ</a:t>
            </a:r>
            <a:r>
              <a:rPr lang="he-IL" b="1" smtClean="0"/>
              <a:t> 304879158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355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b="1" dirty="0" smtClean="0"/>
              <a:t>אז מה זה בעצם </a:t>
            </a:r>
            <a:r>
              <a:rPr lang="en-US" sz="4000" b="1" dirty="0" smtClean="0"/>
              <a:t>?FIT YOUR SEAT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אתר לרכישת כרטיסים מראש לאירועים והופעות המשווקים ע"י החברה.</a:t>
            </a:r>
          </a:p>
          <a:p>
            <a:r>
              <a:rPr lang="he-IL" dirty="0" smtClean="0"/>
              <a:t>תזמון מלא של כל האירועים הצפויים בטווח תאריכים הקרוב.</a:t>
            </a:r>
          </a:p>
          <a:p>
            <a:r>
              <a:rPr lang="he-IL" dirty="0" smtClean="0"/>
              <a:t>הצגת פריסת מושבים באולם המיועד לאירוע, ואפשרות רכישה של המושב המבוקש.</a:t>
            </a:r>
          </a:p>
          <a:p>
            <a:r>
              <a:rPr lang="he-IL" dirty="0" smtClean="0"/>
              <a:t>אפשרות ביטול רכישת כרטיס.</a:t>
            </a:r>
          </a:p>
        </p:txBody>
      </p:sp>
    </p:spTree>
    <p:extLst>
      <p:ext uri="{BB962C8B-B14F-4D97-AF65-F5344CB8AC3E}">
        <p14:creationId xmlns:p14="http://schemas.microsoft.com/office/powerpoint/2010/main" val="4226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4800" b="1" dirty="0" smtClean="0"/>
              <a:t>למי מיועדת האפליקציה?</a:t>
            </a:r>
            <a:endParaRPr lang="he-IL" sz="48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4000" dirty="0" smtClean="0"/>
              <a:t>משתמש פרטי המעוניין לרכוש כרטיס.</a:t>
            </a:r>
          </a:p>
          <a:p>
            <a:r>
              <a:rPr lang="he-IL" sz="4000" dirty="0" smtClean="0"/>
              <a:t>נציג של קבוצת רכישה.</a:t>
            </a:r>
          </a:p>
          <a:p>
            <a:r>
              <a:rPr lang="he-IL" sz="4000" dirty="0" smtClean="0"/>
              <a:t>סוכן מכירה.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421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תרשים זרימה</a:t>
            </a:r>
            <a:endParaRPr lang="he-IL" sz="5400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39997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3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תלהבות">
  <a:themeElements>
    <a:clrScheme name="התלהבות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התלהבות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התלהבות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</TotalTime>
  <Words>101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Gisha</vt:lpstr>
      <vt:lpstr>Verdana</vt:lpstr>
      <vt:lpstr>Wingdings 2</vt:lpstr>
      <vt:lpstr>התלהבות</vt:lpstr>
      <vt:lpstr>FIT YOUR SEAT</vt:lpstr>
      <vt:lpstr>אז מה זה בעצם ?FIT YOUR SEAT</vt:lpstr>
      <vt:lpstr>למי מיועדת האפליקציה?</vt:lpstr>
      <vt:lpstr>תרשים זרימה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YOUR SEAT</dc:title>
  <dc:creator>user</dc:creator>
  <cp:lastModifiedBy>Tmura</cp:lastModifiedBy>
  <cp:revision>9</cp:revision>
  <dcterms:created xsi:type="dcterms:W3CDTF">2016-02-28T17:30:09Z</dcterms:created>
  <dcterms:modified xsi:type="dcterms:W3CDTF">2016-02-29T14:53:18Z</dcterms:modified>
</cp:coreProperties>
</file>