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0F0338-4081-4753-9858-31C5ACED318A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0A1C91-3EA7-49F9-81BC-094CCBEBAE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78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E68B80-A4E6-42A8-839E-002B85456BC3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FFB0BD-1072-4485-BE1B-EDC6FF108A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4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B0BD-1072-4485-BE1B-EDC6FF108A6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5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85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37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26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58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17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16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922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08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26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5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7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79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39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1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1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66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כ"ז/אדר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2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0" y="233083"/>
            <a:ext cx="5661281" cy="2001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80" y="2234364"/>
            <a:ext cx="1061206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הצעה לפרויקט בקורס הנדסת תוכנה</a:t>
            </a:r>
          </a:p>
          <a:p>
            <a:endParaRPr lang="he-IL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הארגון: "קרוב לבית" - חממה עסקית לנשים</a:t>
            </a:r>
            <a:endParaRPr lang="en-US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מגישים:</a:t>
            </a:r>
          </a:p>
          <a:p>
            <a:r>
              <a:rPr lang="he-IL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מוריה רביוף</a:t>
            </a:r>
          </a:p>
          <a:p>
            <a:r>
              <a:rPr lang="he-IL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גרשון </a:t>
            </a:r>
            <a:r>
              <a:rPr lang="he-IL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גראוס</a:t>
            </a:r>
            <a:endParaRPr lang="he-IL" sz="3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359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674439"/>
            <a:ext cx="10515600" cy="1325563"/>
          </a:xfrm>
        </p:spPr>
        <p:txBody>
          <a:bodyPr/>
          <a:lstStyle/>
          <a:p>
            <a:pPr algn="r"/>
            <a:r>
              <a:rPr lang="he-I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על הארגון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5777" y="3000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מיזם </a:t>
            </a:r>
            <a:r>
              <a:rPr lang="he-IL" dirty="0" smtClean="0"/>
              <a:t>חברתי ירושלמי </a:t>
            </a:r>
            <a:r>
              <a:rPr lang="he-IL" dirty="0"/>
              <a:t>המציע חממה עסקית </a:t>
            </a:r>
            <a:r>
              <a:rPr lang="he-IL" dirty="0" smtClean="0"/>
              <a:t>לנשים בגיל העבודה בעלות תעודת מקצוע וכישורים אישיים שטרם הצליחו להשתלב במעגל העבודה במקצוען בגלל חסמים אישיים.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הנשים נותנות שירות במגוון תחומים כמו:</a:t>
            </a:r>
            <a:r>
              <a:rPr lang="en-US" dirty="0" smtClean="0"/>
              <a:t> </a:t>
            </a:r>
            <a:r>
              <a:rPr lang="he-IL" dirty="0" smtClean="0"/>
              <a:t>גרפיקה, רפואה אלטרנטיבית, תדמיתנות ותפירה, עיצוב שיעור, קוסמטיקה, איפור ועוד.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5" y="28075"/>
            <a:ext cx="566367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047" y="1973868"/>
            <a:ext cx="10515600" cy="1325563"/>
          </a:xfrm>
        </p:spPr>
        <p:txBody>
          <a:bodyPr/>
          <a:lstStyle/>
          <a:p>
            <a:pPr algn="r"/>
            <a:r>
              <a:rPr lang="he-I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מה הארגון צריך?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74059" y="3214874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/>
              <a:t>מאגר נתונים לשמירת נתונים על מספר הלקוחות המקבלים </a:t>
            </a:r>
            <a:r>
              <a:rPr lang="he-IL" dirty="0" smtClean="0"/>
              <a:t>שירות בחממה</a:t>
            </a:r>
            <a:endParaRPr lang="he-I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ניתוח </a:t>
            </a:r>
            <a:r>
              <a:rPr lang="he-IL" dirty="0"/>
              <a:t>על איכות השרות שהם </a:t>
            </a:r>
            <a:r>
              <a:rPr lang="he-IL" dirty="0" smtClean="0"/>
              <a:t>קיבלו לפני ואחרי הטיפול, הבעת דעה על המקום עצמו</a:t>
            </a:r>
            <a:r>
              <a:rPr lang="he-IL" dirty="0"/>
              <a:t> </a:t>
            </a:r>
            <a:endParaRPr lang="he-IL" dirty="0" smtClean="0"/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he-IL" dirty="0"/>
              <a:t> </a:t>
            </a:r>
            <a:r>
              <a:rPr lang="he-IL" sz="2800" dirty="0" smtClean="0"/>
              <a:t>מערכת קביעת תורים-אפשרות להזמין תור לכל אחת מהעובדות בחממה לפי </a:t>
            </a:r>
            <a:r>
              <a:rPr lang="he-IL" sz="2800" dirty="0" err="1" smtClean="0"/>
              <a:t>הלו"ז</a:t>
            </a:r>
            <a:r>
              <a:rPr lang="he-IL" sz="2800" dirty="0" smtClean="0"/>
              <a:t> של אותה העובדת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892" y="-27413"/>
            <a:ext cx="5661281" cy="2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331586"/>
            <a:ext cx="8492098" cy="65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100</Words>
  <Application>Microsoft Office PowerPoint</Application>
  <PresentationFormat>מסך רחב</PresentationFormat>
  <Paragraphs>17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</vt:lpstr>
      <vt:lpstr>Wingdings 3</vt:lpstr>
      <vt:lpstr>יונים - חדר ישיבות</vt:lpstr>
      <vt:lpstr>מצגת של PowerPoint</vt:lpstr>
      <vt:lpstr>על הארגון</vt:lpstr>
      <vt:lpstr>מה הארגון צריך?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</dc:creator>
  <cp:lastModifiedBy>Moria</cp:lastModifiedBy>
  <cp:revision>10</cp:revision>
  <dcterms:created xsi:type="dcterms:W3CDTF">2016-03-05T21:07:18Z</dcterms:created>
  <dcterms:modified xsi:type="dcterms:W3CDTF">2016-03-07T11:48:35Z</dcterms:modified>
</cp:coreProperties>
</file>