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deinJL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beddedjs.com/" TargetMode="External"/><Relationship Id="rId2" Type="http://schemas.openxmlformats.org/officeDocument/2006/relationships/hyperlink" Target="http://expressjs.com/en/4x/ap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de-la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Express.js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Route your way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כאשר אנחנו נכנסים לפייסבוק הכתובת בדפדפן היא כמובן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www.facebook.com</a:t>
            </a:r>
            <a:endParaRPr lang="en-US" dirty="0" smtClean="0"/>
          </a:p>
          <a:p>
            <a:pPr algn="r" rtl="1"/>
            <a:r>
              <a:rPr lang="he-IL" dirty="0" smtClean="0"/>
              <a:t>כאשר אנחנו נכנסים לקבוצה </a:t>
            </a:r>
            <a:r>
              <a:rPr lang="en-US" dirty="0" smtClean="0"/>
              <a:t>Made in </a:t>
            </a:r>
            <a:r>
              <a:rPr lang="en-US" dirty="0" err="1" smtClean="0"/>
              <a:t>Jlm</a:t>
            </a:r>
            <a:r>
              <a:rPr lang="he-IL" dirty="0" smtClean="0"/>
              <a:t> – הקישור הוא </a:t>
            </a:r>
            <a:r>
              <a:rPr lang="en-US" dirty="0">
                <a:hlinkClick r:id="rId3"/>
              </a:rPr>
              <a:t>https://www.facebook.com/MadeinJLM</a:t>
            </a:r>
            <a:r>
              <a:rPr lang="en-US" dirty="0" smtClean="0">
                <a:hlinkClick r:id="rId3"/>
              </a:rPr>
              <a:t>/</a:t>
            </a:r>
            <a:endParaRPr lang="he-IL" dirty="0" smtClean="0"/>
          </a:p>
          <a:p>
            <a:pPr algn="r" rtl="1"/>
            <a:r>
              <a:rPr lang="he-IL" dirty="0" smtClean="0"/>
              <a:t>אם ניקח את הקישור של הקבוצה ונכנס אליו מדפדפן חדש נופנה לאותה הקבוצה שוב.</a:t>
            </a:r>
          </a:p>
          <a:p>
            <a:pPr algn="r" rtl="1"/>
            <a:r>
              <a:rPr lang="he-IL" dirty="0" smtClean="0"/>
              <a:t>איך</a:t>
            </a:r>
            <a:r>
              <a:rPr lang="en-US" dirty="0" smtClean="0"/>
              <a:t> </a:t>
            </a:r>
            <a:r>
              <a:rPr lang="he-IL" dirty="0" smtClean="0"/>
              <a:t>זה קורה?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זה בעצם ניתוב. אבל בתוך השרת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על מנת להתחיל להתשתמש באקספרס עלינו לכתוב את השורה</a:t>
            </a:r>
          </a:p>
          <a:p>
            <a:pPr marL="0" indent="0" algn="l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express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require</a:t>
            </a:r>
            <a:r>
              <a:rPr lang="en-US" dirty="0" smtClean="0"/>
              <a:t>(‘express’);</a:t>
            </a:r>
            <a:r>
              <a:rPr lang="he-IL" dirty="0" smtClean="0"/>
              <a:t> </a:t>
            </a:r>
            <a:r>
              <a:rPr lang="en-US" sz="1400" dirty="0" smtClean="0"/>
              <a:t>(don’t forget to install it!)</a:t>
            </a:r>
            <a:endParaRPr lang="he-IL" sz="1100" dirty="0" smtClean="0"/>
          </a:p>
          <a:p>
            <a:pPr algn="r" rtl="1"/>
            <a:r>
              <a:rPr lang="he-IL" dirty="0" smtClean="0"/>
              <a:t>לאחר מכן ניצור משתנה </a:t>
            </a:r>
            <a:r>
              <a:rPr lang="en-US" dirty="0" err="1" smtClean="0"/>
              <a:t>var</a:t>
            </a:r>
            <a:r>
              <a:rPr lang="en-US" dirty="0" smtClean="0"/>
              <a:t> app = express()</a:t>
            </a:r>
          </a:p>
          <a:p>
            <a:pPr algn="r" rtl="1"/>
            <a:r>
              <a:rPr lang="he-IL" dirty="0" smtClean="0"/>
              <a:t>עכשיו אפשר להתחיל לעבוד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46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נניח ונרצה להחיזר </a:t>
            </a:r>
            <a:r>
              <a:rPr lang="en-US" dirty="0" smtClean="0"/>
              <a:t>HTML</a:t>
            </a:r>
            <a:r>
              <a:rPr lang="he-IL" dirty="0" smtClean="0"/>
              <a:t> של האתר שלנו בכתובת הראשית: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app.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dirty="0" smtClean="0"/>
              <a:t>('/',  </a:t>
            </a:r>
            <a:r>
              <a:rPr lang="en-US" dirty="0" smtClean="0">
                <a:solidFill>
                  <a:schemeClr val="tx2"/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err="1" smtClean="0"/>
              <a:t>req,res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       </a:t>
            </a:r>
            <a:br>
              <a:rPr lang="en-US" dirty="0"/>
            </a:br>
            <a:r>
              <a:rPr lang="en-US" dirty="0"/>
              <a:t>     </a:t>
            </a:r>
            <a:r>
              <a:rPr lang="en-US" dirty="0" err="1"/>
              <a:t>res.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sendFile</a:t>
            </a:r>
            <a:r>
              <a:rPr lang="en-US" dirty="0"/>
              <a:t>('index.html');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});</a:t>
            </a:r>
            <a:endParaRPr lang="he-IL" dirty="0" smtClean="0"/>
          </a:p>
          <a:p>
            <a:pPr algn="r" rtl="1"/>
            <a:r>
              <a:rPr lang="en-US" dirty="0" smtClean="0"/>
              <a:t>Get</a:t>
            </a:r>
            <a:r>
              <a:rPr lang="he-IL" dirty="0" smtClean="0"/>
              <a:t> – מקבלת את הניתוב הרצוי, והפונקציה שתקרא כאשר תהיה גישה לניתוב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39" y="1981200"/>
            <a:ext cx="539624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743" y="2577742"/>
            <a:ext cx="8825659" cy="3416300"/>
          </a:xfrm>
        </p:spPr>
        <p:txBody>
          <a:bodyPr/>
          <a:lstStyle/>
          <a:p>
            <a:pPr algn="r" rtl="1"/>
            <a:r>
              <a:rPr lang="he-IL" dirty="0" smtClean="0"/>
              <a:t>אז ראינו את הכתובת של </a:t>
            </a:r>
            <a:r>
              <a:rPr lang="en-US" dirty="0" smtClean="0"/>
              <a:t>Made in </a:t>
            </a:r>
            <a:r>
              <a:rPr lang="en-US" dirty="0" err="1" smtClean="0"/>
              <a:t>jlm</a:t>
            </a:r>
            <a:r>
              <a:rPr lang="he-IL" dirty="0" smtClean="0"/>
              <a:t> בפייסבוק, וברור לנו איך היא עובדת</a:t>
            </a:r>
          </a:p>
          <a:p>
            <a:pPr algn="r" rtl="1"/>
            <a:r>
              <a:rPr lang="he-IL" dirty="0" smtClean="0"/>
              <a:t>אבל כאשר יוצרים קבוצה חדשה בפייסבוק, איך היא נוצרת בשרת עצמו?</a:t>
            </a:r>
          </a:p>
          <a:p>
            <a:pPr algn="r" rtl="1"/>
            <a:r>
              <a:rPr lang="he-IL" dirty="0" smtClean="0"/>
              <a:t>כאן יש שימוש בכתובות דינאמיות</a:t>
            </a:r>
          </a:p>
          <a:p>
            <a:pPr marL="0" indent="0" algn="l">
              <a:buNone/>
            </a:pPr>
            <a:r>
              <a:rPr lang="en-US" dirty="0" err="1" smtClean="0"/>
              <a:t>app.</a:t>
            </a:r>
            <a:r>
              <a:rPr lang="en-US" b="1" dirty="0" err="1" smtClean="0"/>
              <a:t>get</a:t>
            </a:r>
            <a:r>
              <a:rPr lang="en-US" dirty="0" smtClean="0"/>
              <a:t>(‘/user/</a:t>
            </a:r>
            <a:r>
              <a:rPr lang="en-US" b="1" i="1" dirty="0" smtClean="0"/>
              <a:t>:</a:t>
            </a:r>
            <a:r>
              <a:rPr lang="en-US" b="1" i="1" dirty="0" err="1" smtClean="0"/>
              <a:t>user_id</a:t>
            </a:r>
            <a:r>
              <a:rPr lang="en-US" dirty="0" smtClean="0"/>
              <a:t>’ , function (</a:t>
            </a:r>
            <a:r>
              <a:rPr lang="en-US" dirty="0" err="1" smtClean="0"/>
              <a:t>req</a:t>
            </a:r>
            <a:r>
              <a:rPr lang="en-US" dirty="0" smtClean="0"/>
              <a:t>, res){</a:t>
            </a:r>
          </a:p>
          <a:p>
            <a:pPr marL="0" indent="0" algn="l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userId</a:t>
            </a:r>
            <a:r>
              <a:rPr lang="en-US" dirty="0" smtClean="0"/>
              <a:t> = </a:t>
            </a:r>
            <a:r>
              <a:rPr lang="en-US" dirty="0" err="1" smtClean="0"/>
              <a:t>req.params.user_id</a:t>
            </a:r>
            <a:r>
              <a:rPr lang="en-US" dirty="0" smtClean="0"/>
              <a:t>; </a:t>
            </a:r>
            <a:r>
              <a:rPr lang="en-US" sz="1600" i="1" dirty="0" smtClean="0"/>
              <a:t>//get the user id</a:t>
            </a:r>
            <a:endParaRPr lang="en-US" i="1" dirty="0" smtClean="0"/>
          </a:p>
          <a:p>
            <a:pPr marL="0" indent="0" algn="l">
              <a:buNone/>
            </a:pPr>
            <a:r>
              <a:rPr lang="en-US" dirty="0" smtClean="0"/>
              <a:t>});</a:t>
            </a:r>
          </a:p>
          <a:p>
            <a:pPr marL="0" indent="0" algn="l">
              <a:buNone/>
            </a:pPr>
            <a:r>
              <a:rPr lang="en-US" dirty="0" err="1" smtClean="0"/>
              <a:t>app.listen</a:t>
            </a:r>
            <a:r>
              <a:rPr lang="en-US" dirty="0" smtClean="0"/>
              <a:t>(8000);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אז ראינו את הכתובת של </a:t>
            </a:r>
            <a:r>
              <a:rPr lang="en-US" dirty="0"/>
              <a:t>Made in </a:t>
            </a:r>
            <a:r>
              <a:rPr lang="en-US" dirty="0" err="1"/>
              <a:t>jlm</a:t>
            </a:r>
            <a:r>
              <a:rPr lang="he-IL" dirty="0"/>
              <a:t> בפייסבוק, וברור לנו איך היא עובדת</a:t>
            </a:r>
          </a:p>
          <a:p>
            <a:pPr algn="r" rtl="1"/>
            <a:r>
              <a:rPr lang="he-IL" dirty="0"/>
              <a:t>אבל כאשר יוצרים קבוצה חדשה בפייסבוק, איך היא נוצרת בשרת עצמו?</a:t>
            </a:r>
          </a:p>
          <a:p>
            <a:pPr algn="r" rtl="1"/>
            <a:r>
              <a:rPr lang="he-IL" dirty="0"/>
              <a:t>כאן יש שימוש בכתובות דינאמיות</a:t>
            </a:r>
          </a:p>
          <a:p>
            <a:pPr marL="0" indent="0">
              <a:buNone/>
            </a:pPr>
            <a:r>
              <a:rPr lang="en-US" dirty="0" err="1"/>
              <a:t>app.</a:t>
            </a:r>
            <a:r>
              <a:rPr lang="en-US" b="1" dirty="0" err="1"/>
              <a:t>get</a:t>
            </a:r>
            <a:r>
              <a:rPr lang="en-US" dirty="0"/>
              <a:t>(‘/</a:t>
            </a:r>
            <a:r>
              <a:rPr lang="en-US" dirty="0" smtClean="0"/>
              <a:t>user’ </a:t>
            </a:r>
            <a:r>
              <a:rPr lang="en-US" dirty="0"/>
              <a:t>, function (</a:t>
            </a:r>
            <a:r>
              <a:rPr lang="en-US" dirty="0" err="1"/>
              <a:t>req</a:t>
            </a:r>
            <a:r>
              <a:rPr lang="en-US" dirty="0"/>
              <a:t>, res){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 = </a:t>
            </a:r>
            <a:r>
              <a:rPr lang="en-US" dirty="0" err="1" smtClean="0"/>
              <a:t>req.query.user_id</a:t>
            </a:r>
            <a:r>
              <a:rPr lang="en-US" dirty="0"/>
              <a:t>; </a:t>
            </a:r>
            <a:r>
              <a:rPr lang="en-US" sz="1600" i="1" dirty="0"/>
              <a:t>//get the user </a:t>
            </a:r>
            <a:r>
              <a:rPr lang="en-US" sz="1600" i="1" dirty="0" smtClean="0"/>
              <a:t>id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smtClean="0"/>
              <a:t>userName </a:t>
            </a:r>
            <a:r>
              <a:rPr lang="en-US" dirty="0"/>
              <a:t>= </a:t>
            </a:r>
            <a:r>
              <a:rPr lang="en-US" dirty="0" err="1" smtClean="0"/>
              <a:t>req.query.user_name</a:t>
            </a:r>
            <a:r>
              <a:rPr lang="en-US" dirty="0" smtClean="0"/>
              <a:t>; </a:t>
            </a:r>
            <a:r>
              <a:rPr lang="en-US" sz="1600" i="1" dirty="0"/>
              <a:t>//get the user </a:t>
            </a:r>
            <a:r>
              <a:rPr lang="en-US" sz="1600" i="1" dirty="0" smtClean="0"/>
              <a:t>name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(8000);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sz="3600" dirty="0" smtClean="0">
                <a:hlinkClick r:id="rId2"/>
              </a:rPr>
              <a:t>expressjs.com/en/4x/api.html</a:t>
            </a:r>
            <a:endParaRPr lang="en-US" sz="3600" dirty="0" smtClean="0"/>
          </a:p>
          <a:p>
            <a:endParaRPr lang="en-US" sz="3600" dirty="0"/>
          </a:p>
          <a:p>
            <a:r>
              <a:rPr lang="en-US" dirty="0" smtClean="0"/>
              <a:t>Some more options not covered here:</a:t>
            </a:r>
          </a:p>
          <a:p>
            <a:pPr lvl="1"/>
            <a:r>
              <a:rPr lang="en-US" dirty="0">
                <a:hlinkClick r:id="rId3"/>
              </a:rPr>
              <a:t>http://www.embeddedjs.com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http://jade-lang.com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5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133</TotalTime>
  <Words>263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Express.js</vt:lpstr>
      <vt:lpstr>What Is Express</vt:lpstr>
      <vt:lpstr>Express Intro</vt:lpstr>
      <vt:lpstr>Endpoints</vt:lpstr>
      <vt:lpstr>Code Example</vt:lpstr>
      <vt:lpstr>Dynamic URLs</vt:lpstr>
      <vt:lpstr>Query</vt:lpstr>
      <vt:lpstr>Express Docs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Express.js</dc:title>
  <dc:creator>itamarsh@post.jce.ac.il</dc:creator>
  <cp:lastModifiedBy>itamarsh@post.jce.ac.il</cp:lastModifiedBy>
  <cp:revision>13</cp:revision>
  <dcterms:created xsi:type="dcterms:W3CDTF">2016-03-28T17:20:39Z</dcterms:created>
  <dcterms:modified xsi:type="dcterms:W3CDTF">2016-03-29T09:39:06Z</dcterms:modified>
</cp:coreProperties>
</file>