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BEE237-5875-4D8A-A6FB-68066BE4E8C4}"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2ACCE-90B8-42EC-8CC1-C01A9B358E14}" type="slidenum">
              <a:rPr lang="en-US" smtClean="0"/>
              <a:t>‹#›</a:t>
            </a:fld>
            <a:endParaRPr lang="en-US"/>
          </a:p>
        </p:txBody>
      </p:sp>
    </p:spTree>
    <p:extLst>
      <p:ext uri="{BB962C8B-B14F-4D97-AF65-F5344CB8AC3E}">
        <p14:creationId xmlns:p14="http://schemas.microsoft.com/office/powerpoint/2010/main" val="176180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BEE237-5875-4D8A-A6FB-68066BE4E8C4}"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2ACCE-90B8-42EC-8CC1-C01A9B358E14}" type="slidenum">
              <a:rPr lang="en-US" smtClean="0"/>
              <a:t>‹#›</a:t>
            </a:fld>
            <a:endParaRPr lang="en-US"/>
          </a:p>
        </p:txBody>
      </p:sp>
    </p:spTree>
    <p:extLst>
      <p:ext uri="{BB962C8B-B14F-4D97-AF65-F5344CB8AC3E}">
        <p14:creationId xmlns:p14="http://schemas.microsoft.com/office/powerpoint/2010/main" val="4022793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BEE237-5875-4D8A-A6FB-68066BE4E8C4}"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2ACCE-90B8-42EC-8CC1-C01A9B358E14}" type="slidenum">
              <a:rPr lang="en-US" smtClean="0"/>
              <a:t>‹#›</a:t>
            </a:fld>
            <a:endParaRPr lang="en-US"/>
          </a:p>
        </p:txBody>
      </p:sp>
    </p:spTree>
    <p:extLst>
      <p:ext uri="{BB962C8B-B14F-4D97-AF65-F5344CB8AC3E}">
        <p14:creationId xmlns:p14="http://schemas.microsoft.com/office/powerpoint/2010/main" val="1892486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BEE237-5875-4D8A-A6FB-68066BE4E8C4}"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2ACCE-90B8-42EC-8CC1-C01A9B358E14}" type="slidenum">
              <a:rPr lang="en-US" smtClean="0"/>
              <a:t>‹#›</a:t>
            </a:fld>
            <a:endParaRPr lang="en-US"/>
          </a:p>
        </p:txBody>
      </p:sp>
    </p:spTree>
    <p:extLst>
      <p:ext uri="{BB962C8B-B14F-4D97-AF65-F5344CB8AC3E}">
        <p14:creationId xmlns:p14="http://schemas.microsoft.com/office/powerpoint/2010/main" val="554928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BEE237-5875-4D8A-A6FB-68066BE4E8C4}" type="datetimeFigureOut">
              <a:rPr lang="en-US" smtClean="0"/>
              <a:t>3/5/2016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2ACCE-90B8-42EC-8CC1-C01A9B358E14}" type="slidenum">
              <a:rPr lang="en-US" smtClean="0"/>
              <a:t>‹#›</a:t>
            </a:fld>
            <a:endParaRPr lang="en-US"/>
          </a:p>
        </p:txBody>
      </p:sp>
    </p:spTree>
    <p:extLst>
      <p:ext uri="{BB962C8B-B14F-4D97-AF65-F5344CB8AC3E}">
        <p14:creationId xmlns:p14="http://schemas.microsoft.com/office/powerpoint/2010/main" val="413225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BEE237-5875-4D8A-A6FB-68066BE4E8C4}"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2ACCE-90B8-42EC-8CC1-C01A9B358E14}" type="slidenum">
              <a:rPr lang="en-US" smtClean="0"/>
              <a:t>‹#›</a:t>
            </a:fld>
            <a:endParaRPr lang="en-US"/>
          </a:p>
        </p:txBody>
      </p:sp>
    </p:spTree>
    <p:extLst>
      <p:ext uri="{BB962C8B-B14F-4D97-AF65-F5344CB8AC3E}">
        <p14:creationId xmlns:p14="http://schemas.microsoft.com/office/powerpoint/2010/main" val="65824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BEE237-5875-4D8A-A6FB-68066BE4E8C4}" type="datetimeFigureOut">
              <a:rPr lang="en-US" smtClean="0"/>
              <a:t>3/5/2016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2ACCE-90B8-42EC-8CC1-C01A9B358E14}" type="slidenum">
              <a:rPr lang="en-US" smtClean="0"/>
              <a:t>‹#›</a:t>
            </a:fld>
            <a:endParaRPr lang="en-US"/>
          </a:p>
        </p:txBody>
      </p:sp>
    </p:spTree>
    <p:extLst>
      <p:ext uri="{BB962C8B-B14F-4D97-AF65-F5344CB8AC3E}">
        <p14:creationId xmlns:p14="http://schemas.microsoft.com/office/powerpoint/2010/main" val="73244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BEE237-5875-4D8A-A6FB-68066BE4E8C4}" type="datetimeFigureOut">
              <a:rPr lang="en-US" smtClean="0"/>
              <a:t>3/5/2016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2ACCE-90B8-42EC-8CC1-C01A9B358E14}" type="slidenum">
              <a:rPr lang="en-US" smtClean="0"/>
              <a:t>‹#›</a:t>
            </a:fld>
            <a:endParaRPr lang="en-US"/>
          </a:p>
        </p:txBody>
      </p:sp>
    </p:spTree>
    <p:extLst>
      <p:ext uri="{BB962C8B-B14F-4D97-AF65-F5344CB8AC3E}">
        <p14:creationId xmlns:p14="http://schemas.microsoft.com/office/powerpoint/2010/main" val="125946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EE237-5875-4D8A-A6FB-68066BE4E8C4}" type="datetimeFigureOut">
              <a:rPr lang="en-US" smtClean="0"/>
              <a:t>3/5/2016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2ACCE-90B8-42EC-8CC1-C01A9B358E14}" type="slidenum">
              <a:rPr lang="en-US" smtClean="0"/>
              <a:t>‹#›</a:t>
            </a:fld>
            <a:endParaRPr lang="en-US"/>
          </a:p>
        </p:txBody>
      </p:sp>
    </p:spTree>
    <p:extLst>
      <p:ext uri="{BB962C8B-B14F-4D97-AF65-F5344CB8AC3E}">
        <p14:creationId xmlns:p14="http://schemas.microsoft.com/office/powerpoint/2010/main" val="128319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BEE237-5875-4D8A-A6FB-68066BE4E8C4}"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2ACCE-90B8-42EC-8CC1-C01A9B358E14}" type="slidenum">
              <a:rPr lang="en-US" smtClean="0"/>
              <a:t>‹#›</a:t>
            </a:fld>
            <a:endParaRPr lang="en-US"/>
          </a:p>
        </p:txBody>
      </p:sp>
    </p:spTree>
    <p:extLst>
      <p:ext uri="{BB962C8B-B14F-4D97-AF65-F5344CB8AC3E}">
        <p14:creationId xmlns:p14="http://schemas.microsoft.com/office/powerpoint/2010/main" val="1161924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BEE237-5875-4D8A-A6FB-68066BE4E8C4}" type="datetimeFigureOut">
              <a:rPr lang="en-US" smtClean="0"/>
              <a:t>3/5/2016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2ACCE-90B8-42EC-8CC1-C01A9B358E14}" type="slidenum">
              <a:rPr lang="en-US" smtClean="0"/>
              <a:t>‹#›</a:t>
            </a:fld>
            <a:endParaRPr lang="en-US"/>
          </a:p>
        </p:txBody>
      </p:sp>
    </p:spTree>
    <p:extLst>
      <p:ext uri="{BB962C8B-B14F-4D97-AF65-F5344CB8AC3E}">
        <p14:creationId xmlns:p14="http://schemas.microsoft.com/office/powerpoint/2010/main" val="1796736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EE237-5875-4D8A-A6FB-68066BE4E8C4}" type="datetimeFigureOut">
              <a:rPr lang="en-US" smtClean="0"/>
              <a:t>3/5/2016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2ACCE-90B8-42EC-8CC1-C01A9B358E14}" type="slidenum">
              <a:rPr lang="en-US" smtClean="0"/>
              <a:t>‹#›</a:t>
            </a:fld>
            <a:endParaRPr lang="en-US"/>
          </a:p>
        </p:txBody>
      </p:sp>
    </p:spTree>
    <p:extLst>
      <p:ext uri="{BB962C8B-B14F-4D97-AF65-F5344CB8AC3E}">
        <p14:creationId xmlns:p14="http://schemas.microsoft.com/office/powerpoint/2010/main" val="3136110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94667" y="49213"/>
            <a:ext cx="3390900" cy="1962150"/>
          </a:xfrm>
          <a:prstGeom prst="rect">
            <a:avLst/>
          </a:prstGeom>
        </p:spPr>
      </p:pic>
      <p:sp>
        <p:nvSpPr>
          <p:cNvPr id="2" name="Title 1"/>
          <p:cNvSpPr>
            <a:spLocks noGrp="1"/>
          </p:cNvSpPr>
          <p:nvPr>
            <p:ph type="ctrTitle"/>
          </p:nvPr>
        </p:nvSpPr>
        <p:spPr>
          <a:xfrm>
            <a:off x="1388534" y="1612901"/>
            <a:ext cx="9144000" cy="2387600"/>
          </a:xfrm>
        </p:spPr>
        <p:txBody>
          <a:bodyPr>
            <a:normAutofit fontScale="90000"/>
          </a:bodyPr>
          <a:lstStyle/>
          <a:p>
            <a:r>
              <a:rPr lang="he-IL" dirty="0" smtClean="0"/>
              <a:t/>
            </a:r>
            <a:br>
              <a:rPr lang="he-IL" dirty="0" smtClean="0"/>
            </a:br>
            <a:r>
              <a:rPr lang="he-IL" dirty="0"/>
              <a:t/>
            </a:r>
            <a:br>
              <a:rPr lang="he-IL" dirty="0"/>
            </a:br>
            <a:r>
              <a:rPr lang="he-IL" dirty="0" smtClean="0"/>
              <a:t/>
            </a:r>
            <a:br>
              <a:rPr lang="he-IL" dirty="0" smtClean="0"/>
            </a:br>
            <a:r>
              <a:rPr lang="he-IL" dirty="0"/>
              <a:t/>
            </a:r>
            <a:br>
              <a:rPr lang="he-IL" dirty="0"/>
            </a:br>
            <a:r>
              <a:rPr lang="he-IL" dirty="0" smtClean="0"/>
              <a:t>ללכת לים בשבת - לא רק עבור בעלי רכב.</a:t>
            </a:r>
            <a:endParaRPr lang="en-US" dirty="0"/>
          </a:p>
        </p:txBody>
      </p:sp>
      <p:sp>
        <p:nvSpPr>
          <p:cNvPr id="3" name="Subtitle 2"/>
          <p:cNvSpPr>
            <a:spLocks noGrp="1"/>
          </p:cNvSpPr>
          <p:nvPr>
            <p:ph type="subTitle" idx="1"/>
          </p:nvPr>
        </p:nvSpPr>
        <p:spPr>
          <a:xfrm>
            <a:off x="1388534" y="4008263"/>
            <a:ext cx="9144000" cy="1655762"/>
          </a:xfrm>
        </p:spPr>
        <p:txBody>
          <a:bodyPr>
            <a:normAutofit lnSpcReduction="10000"/>
          </a:bodyPr>
          <a:lstStyle/>
          <a:p>
            <a:endParaRPr lang="he-IL" dirty="0" smtClean="0"/>
          </a:p>
          <a:p>
            <a:pPr algn="r"/>
            <a:endParaRPr lang="he-IL" dirty="0"/>
          </a:p>
          <a:p>
            <a:pPr algn="r"/>
            <a:r>
              <a:rPr lang="he-IL" dirty="0" smtClean="0"/>
              <a:t>הורידו, הירשמו, ותיהנו מאפליקציה חינמית ונוחה כדי להירשם, לנסוע, ולהנות מהחברה היחידה בירושלים המספקת תחבורה ציבורית בשבת.</a:t>
            </a:r>
          </a:p>
          <a:p>
            <a:pPr algn="r"/>
            <a:endParaRPr lang="en-US" dirty="0"/>
          </a:p>
        </p:txBody>
      </p:sp>
    </p:spTree>
    <p:extLst>
      <p:ext uri="{BB962C8B-B14F-4D97-AF65-F5344CB8AC3E}">
        <p14:creationId xmlns:p14="http://schemas.microsoft.com/office/powerpoint/2010/main" val="41659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1453"/>
          </a:xfrm>
        </p:spPr>
        <p:txBody>
          <a:bodyPr/>
          <a:lstStyle/>
          <a:p>
            <a:pPr algn="ctr"/>
            <a:r>
              <a:rPr lang="he-IL" b="1" u="sng" dirty="0" smtClean="0">
                <a:solidFill>
                  <a:schemeClr val="accent1">
                    <a:lumMod val="75000"/>
                  </a:schemeClr>
                </a:solidFill>
              </a:rPr>
              <a:t>הגדרת המוצר וכדאיותו</a:t>
            </a:r>
            <a:endParaRPr lang="en-US" b="1" u="sng" dirty="0">
              <a:solidFill>
                <a:schemeClr val="accent1">
                  <a:lumMod val="75000"/>
                </a:schemeClr>
              </a:solidFill>
            </a:endParaRPr>
          </a:p>
        </p:txBody>
      </p:sp>
      <p:sp>
        <p:nvSpPr>
          <p:cNvPr id="3" name="Content Placeholder 2"/>
          <p:cNvSpPr>
            <a:spLocks noGrp="1"/>
          </p:cNvSpPr>
          <p:nvPr>
            <p:ph idx="1"/>
          </p:nvPr>
        </p:nvSpPr>
        <p:spPr>
          <a:xfrm>
            <a:off x="838200" y="1648178"/>
            <a:ext cx="10515600" cy="4856163"/>
          </a:xfrm>
        </p:spPr>
        <p:txBody>
          <a:bodyPr/>
          <a:lstStyle/>
          <a:p>
            <a:pPr marL="0" indent="0" algn="r">
              <a:buNone/>
            </a:pPr>
            <a:r>
              <a:rPr lang="he-IL" dirty="0" smtClean="0"/>
              <a:t>אפליקציה נגישה לאפל ואנדרואיד, שתחליף את האפליקציה הנוכחית והלא נוחה הנמצאת רק בטאבלטים </a:t>
            </a:r>
            <a:r>
              <a:rPr lang="he-IL" smtClean="0"/>
              <a:t>הנמצאים </a:t>
            </a:r>
            <a:r>
              <a:rPr lang="he-IL" smtClean="0"/>
              <a:t>בכלי </a:t>
            </a:r>
            <a:r>
              <a:rPr lang="he-IL" dirty="0" smtClean="0"/>
              <a:t>הרכב המסיעים בשבת.</a:t>
            </a:r>
          </a:p>
          <a:p>
            <a:pPr marL="0" indent="0" algn="r">
              <a:buNone/>
            </a:pPr>
            <a:r>
              <a:rPr lang="he-IL" dirty="0" smtClean="0"/>
              <a:t>האפליקציה תאפשר גישה נוחה למשתמשים, רישום קל, תשלום קל </a:t>
            </a:r>
            <a:r>
              <a:rPr lang="en-US" dirty="0" smtClean="0"/>
              <a:t>           .(</a:t>
            </a:r>
            <a:r>
              <a:rPr lang="en-US" dirty="0" err="1" smtClean="0"/>
              <a:t>paypal</a:t>
            </a:r>
            <a:r>
              <a:rPr lang="he-IL" dirty="0" smtClean="0"/>
              <a:t>(באמצעות </a:t>
            </a:r>
          </a:p>
          <a:p>
            <a:pPr marL="0" indent="0" algn="r">
              <a:buNone/>
            </a:pPr>
            <a:r>
              <a:rPr lang="he-IL" dirty="0" smtClean="0"/>
              <a:t>הדרישה העיקרית של הלקוח, וכן שברצוננו לספק, היא נראות טובה ומושכת על מנת לתייג את הלקוח כספק שירותי התחבורה הציבורית הטוב ביותר.</a:t>
            </a:r>
          </a:p>
          <a:p>
            <a:pPr marL="0" indent="0" algn="r">
              <a:buNone/>
            </a:pPr>
            <a:r>
              <a:rPr lang="he-IL" dirty="0" smtClean="0"/>
              <a:t>המוצר כדאי מאוד לפיתוח, כולנו מכירים את השיח הציבורי על היכולת להתנייד בשבת בארצנו, ופיתרון שמסופק ע"י שבוס, לא מוכר מספיק, לא נגיש מספיק, ואנו מאמינים שמספר המשתמשים יגדל משמעותית עם אפליקציה נוחה ונגישה.</a:t>
            </a:r>
            <a:endParaRPr lang="en-US" dirty="0"/>
          </a:p>
        </p:txBody>
      </p:sp>
    </p:spTree>
    <p:extLst>
      <p:ext uri="{BB962C8B-B14F-4D97-AF65-F5344CB8AC3E}">
        <p14:creationId xmlns:p14="http://schemas.microsoft.com/office/powerpoint/2010/main" val="124991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0"/>
            <a:ext cx="12367177" cy="7246620"/>
          </a:xfrm>
          <a:prstGeom prst="rect">
            <a:avLst/>
          </a:prstGeom>
        </p:spPr>
      </p:pic>
      <p:sp>
        <p:nvSpPr>
          <p:cNvPr id="2" name="Title 1"/>
          <p:cNvSpPr>
            <a:spLocks noGrp="1"/>
          </p:cNvSpPr>
          <p:nvPr>
            <p:ph type="title"/>
          </p:nvPr>
        </p:nvSpPr>
        <p:spPr/>
        <p:txBody>
          <a:bodyPr/>
          <a:lstStyle/>
          <a:p>
            <a:r>
              <a:rPr lang="he-IL" dirty="0" smtClean="0"/>
              <a:t>        </a:t>
            </a:r>
            <a:endParaRPr lang="en-US" dirty="0"/>
          </a:p>
        </p:txBody>
      </p:sp>
      <p:sp>
        <p:nvSpPr>
          <p:cNvPr id="3" name="Content Placeholder 2"/>
          <p:cNvSpPr>
            <a:spLocks noGrp="1"/>
          </p:cNvSpPr>
          <p:nvPr>
            <p:ph idx="1"/>
          </p:nvPr>
        </p:nvSpPr>
        <p:spPr/>
        <p:txBody>
          <a:bodyPr/>
          <a:lstStyle/>
          <a:p>
            <a:pPr marL="0" indent="0">
              <a:buNone/>
            </a:pPr>
            <a:r>
              <a:rPr lang="he-IL" dirty="0"/>
              <a:t> </a:t>
            </a:r>
            <a:endParaRPr lang="en-US" dirty="0"/>
          </a:p>
        </p:txBody>
      </p:sp>
    </p:spTree>
    <p:extLst>
      <p:ext uri="{BB962C8B-B14F-4D97-AF65-F5344CB8AC3E}">
        <p14:creationId xmlns:p14="http://schemas.microsoft.com/office/powerpoint/2010/main" val="4214983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5400" i="1" dirty="0" smtClean="0">
                <a:solidFill>
                  <a:schemeClr val="bg2">
                    <a:lumMod val="25000"/>
                  </a:schemeClr>
                </a:solidFill>
              </a:rPr>
              <a:t>חוויות המשתמש</a:t>
            </a:r>
            <a:endParaRPr lang="en-US" sz="5400" i="1" dirty="0">
              <a:solidFill>
                <a:schemeClr val="bg2">
                  <a:lumMod val="25000"/>
                </a:schemeClr>
              </a:solidFill>
            </a:endParaRPr>
          </a:p>
        </p:txBody>
      </p:sp>
      <p:sp>
        <p:nvSpPr>
          <p:cNvPr id="3" name="Content Placeholder 2"/>
          <p:cNvSpPr>
            <a:spLocks noGrp="1"/>
          </p:cNvSpPr>
          <p:nvPr>
            <p:ph idx="1"/>
          </p:nvPr>
        </p:nvSpPr>
        <p:spPr/>
        <p:txBody>
          <a:bodyPr>
            <a:normAutofit lnSpcReduction="10000"/>
          </a:bodyPr>
          <a:lstStyle/>
          <a:p>
            <a:pPr marL="0" indent="0" algn="r">
              <a:buNone/>
            </a:pPr>
            <a:r>
              <a:rPr lang="he-IL" dirty="0" smtClean="0"/>
              <a:t>החוויה העיקרית אותה נרצה שהמשתמש יחווה, היא נגישות קלה, נוחה ויפה </a:t>
            </a:r>
          </a:p>
          <a:p>
            <a:pPr marL="0" indent="0" algn="r">
              <a:buNone/>
            </a:pPr>
            <a:r>
              <a:rPr lang="he-IL" dirty="0" smtClean="0"/>
              <a:t>של אפליקציה שתאפשר לו להירשם לנסיעה בצורה מהירה, תהליך מהיר </a:t>
            </a:r>
          </a:p>
          <a:p>
            <a:pPr marL="0" indent="0" algn="r">
              <a:buNone/>
            </a:pPr>
            <a:r>
              <a:rPr lang="he-IL" dirty="0" smtClean="0"/>
              <a:t>וקצר לתשלום.</a:t>
            </a:r>
          </a:p>
          <a:p>
            <a:pPr marL="0" indent="0" algn="r">
              <a:buNone/>
            </a:pPr>
            <a:endParaRPr lang="he-IL" dirty="0"/>
          </a:p>
          <a:p>
            <a:pPr marL="0" indent="0" algn="r">
              <a:buNone/>
            </a:pPr>
            <a:r>
              <a:rPr lang="he-IL" dirty="0" smtClean="0"/>
              <a:t>אנו מאמינים כי לאחר חוויה אחת של היכרות עם החברה, האפליקציה שלה,</a:t>
            </a:r>
          </a:p>
          <a:p>
            <a:pPr marL="0" indent="0" algn="r">
              <a:buNone/>
            </a:pPr>
            <a:r>
              <a:rPr lang="he-IL" dirty="0" smtClean="0"/>
              <a:t>והנוחות של נסיעה תחבורית בשבת, הנוסע ירצה להמשיך להינות משירותי </a:t>
            </a:r>
          </a:p>
          <a:p>
            <a:pPr marL="0" indent="0" algn="r">
              <a:buNone/>
            </a:pPr>
            <a:r>
              <a:rPr lang="he-IL" dirty="0" smtClean="0"/>
              <a:t>החברה, ויפיץ את חוויותיו הלאה. </a:t>
            </a:r>
          </a:p>
          <a:p>
            <a:pPr marL="0" indent="0" algn="r">
              <a:buNone/>
            </a:pPr>
            <a:endParaRPr lang="he-IL" dirty="0"/>
          </a:p>
          <a:p>
            <a:pPr marL="0" indent="0" algn="r">
              <a:buNone/>
            </a:pPr>
            <a:r>
              <a:rPr lang="he-IL" dirty="0" smtClean="0"/>
              <a:t>תודה על ההקשבה </a:t>
            </a:r>
            <a:r>
              <a:rPr lang="he-IL" dirty="0" smtClean="0">
                <a:sym typeface="Wingdings" panose="05000000000000000000" pitchFamily="2" charset="2"/>
              </a:rPr>
              <a:t></a:t>
            </a:r>
            <a:endParaRPr lang="en-US" dirty="0"/>
          </a:p>
        </p:txBody>
      </p:sp>
    </p:spTree>
    <p:extLst>
      <p:ext uri="{BB962C8B-B14F-4D97-AF65-F5344CB8AC3E}">
        <p14:creationId xmlns:p14="http://schemas.microsoft.com/office/powerpoint/2010/main" val="3640149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191</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Times New Roman</vt:lpstr>
      <vt:lpstr>Wingdings</vt:lpstr>
      <vt:lpstr>Office Theme</vt:lpstr>
      <vt:lpstr>    ללכת לים בשבת - לא רק עבור בעלי רכב.</vt:lpstr>
      <vt:lpstr>הגדרת המוצר וכדאיותו</vt:lpstr>
      <vt:lpstr>        </vt:lpstr>
      <vt:lpstr>חוויות המשתמש</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ללכת לים בשבת - לא רק עבור בעלי רכב.</dc:title>
  <dc:creator>Work</dc:creator>
  <cp:lastModifiedBy>Work</cp:lastModifiedBy>
  <cp:revision>8</cp:revision>
  <dcterms:created xsi:type="dcterms:W3CDTF">2016-03-03T17:32:02Z</dcterms:created>
  <dcterms:modified xsi:type="dcterms:W3CDTF">2016-03-05T12:55:57Z</dcterms:modified>
</cp:coreProperties>
</file>