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E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997" autoAdjust="0"/>
    <p:restoredTop sz="94660"/>
  </p:normalViewPr>
  <p:slideViewPr>
    <p:cSldViewPr snapToGrid="0">
      <p:cViewPr varScale="1">
        <p:scale>
          <a:sx n="61" d="100"/>
          <a:sy n="61" d="100"/>
        </p:scale>
        <p:origin x="55" y="6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254229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331653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355458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345434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282562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307430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104341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197001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206830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228697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C188D82-2190-4A01-8432-776A9728B5CA}" type="datetimeFigureOut">
              <a:rPr lang="he-IL" smtClean="0"/>
              <a:t>כ"ו/אדר א/תשע"ו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4AF7963-3D60-49C5-BA19-4FC973B5C130}" type="slidenum">
              <a:rPr lang="he-IL" smtClean="0"/>
              <a:t>‹#›</a:t>
            </a:fld>
            <a:endParaRPr lang="he-IL"/>
          </a:p>
        </p:txBody>
      </p:sp>
    </p:spTree>
    <p:extLst>
      <p:ext uri="{BB962C8B-B14F-4D97-AF65-F5344CB8AC3E}">
        <p14:creationId xmlns:p14="http://schemas.microsoft.com/office/powerpoint/2010/main" val="222609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t="-22000" b="-22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C188D82-2190-4A01-8432-776A9728B5CA}" type="datetimeFigureOut">
              <a:rPr lang="he-IL" smtClean="0"/>
              <a:t>כ"ו/אדר א/תשע"ו</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4AF7963-3D60-49C5-BA19-4FC973B5C130}" type="slidenum">
              <a:rPr lang="he-IL" smtClean="0"/>
              <a:t>‹#›</a:t>
            </a:fld>
            <a:endParaRPr lang="he-IL"/>
          </a:p>
        </p:txBody>
      </p:sp>
    </p:spTree>
    <p:extLst>
      <p:ext uri="{BB962C8B-B14F-4D97-AF65-F5344CB8AC3E}">
        <p14:creationId xmlns:p14="http://schemas.microsoft.com/office/powerpoint/2010/main" val="111418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480158" y="3896399"/>
            <a:ext cx="9144000" cy="2479349"/>
          </a:xfrm>
        </p:spPr>
        <p:txBody>
          <a:bodyPr>
            <a:normAutofit fontScale="85000" lnSpcReduction="20000"/>
          </a:bodyPr>
          <a:lstStyle/>
          <a:p>
            <a:endParaRPr lang="he-IL" dirty="0" smtClean="0"/>
          </a:p>
          <a:p>
            <a:r>
              <a:rPr lang="en-US" sz="7800" dirty="0" smtClean="0">
                <a:solidFill>
                  <a:schemeClr val="accent2">
                    <a:lumMod val="75000"/>
                  </a:schemeClr>
                </a:solidFill>
                <a:latin typeface="AR CHRISTY" panose="02000000000000000000" pitchFamily="2" charset="0"/>
              </a:rPr>
              <a:t>"SHE-KAL”</a:t>
            </a:r>
            <a:endParaRPr lang="he-IL" sz="7800" dirty="0" smtClean="0">
              <a:solidFill>
                <a:schemeClr val="accent2">
                  <a:lumMod val="75000"/>
                </a:schemeClr>
              </a:solidFill>
              <a:latin typeface="AR CHRISTY" panose="02000000000000000000" pitchFamily="2" charset="0"/>
            </a:endParaRPr>
          </a:p>
          <a:p>
            <a:r>
              <a:rPr lang="he-IL" sz="4800" dirty="0">
                <a:solidFill>
                  <a:schemeClr val="accent2">
                    <a:lumMod val="75000"/>
                  </a:schemeClr>
                </a:solidFill>
                <a:latin typeface="AR CHRISTY" panose="02000000000000000000" pitchFamily="2" charset="0"/>
              </a:rPr>
              <a:t> </a:t>
            </a:r>
            <a:endParaRPr lang="he-IL" sz="4800" dirty="0" smtClean="0">
              <a:solidFill>
                <a:schemeClr val="accent2">
                  <a:lumMod val="75000"/>
                </a:schemeClr>
              </a:solidFill>
              <a:latin typeface="AR CHRISTY" panose="02000000000000000000" pitchFamily="2" charset="0"/>
            </a:endParaRPr>
          </a:p>
          <a:p>
            <a:r>
              <a:rPr lang="he-IL" sz="7000" dirty="0" smtClean="0">
                <a:solidFill>
                  <a:srgbClr val="A0E8D7"/>
                </a:solidFill>
                <a:latin typeface="AR CHRISTY" panose="02000000000000000000" pitchFamily="2" charset="0"/>
              </a:rPr>
              <a:t>כי כולנו שווים</a:t>
            </a:r>
            <a:endParaRPr lang="he-IL" sz="7000" dirty="0">
              <a:solidFill>
                <a:srgbClr val="A0E8D7"/>
              </a:solidFill>
              <a:latin typeface="AR CHRISTY" panose="02000000000000000000" pitchFamily="2" charset="0"/>
            </a:endParaRP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58" y="611465"/>
            <a:ext cx="10360491" cy="2741633"/>
          </a:xfrm>
          <a:prstGeom prst="rect">
            <a:avLst/>
          </a:prstGeom>
        </p:spPr>
      </p:pic>
    </p:spTree>
    <p:extLst>
      <p:ext uri="{BB962C8B-B14F-4D97-AF65-F5344CB8AC3E}">
        <p14:creationId xmlns:p14="http://schemas.microsoft.com/office/powerpoint/2010/main" val="298952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אז מי הם "עמותת </a:t>
            </a:r>
            <a:r>
              <a:rPr lang="he-IL" dirty="0" err="1" smtClean="0"/>
              <a:t>שק"ל</a:t>
            </a:r>
            <a:r>
              <a:rPr lang="he-IL" dirty="0" smtClean="0"/>
              <a:t>" בכלל?</a:t>
            </a:r>
            <a:endParaRPr lang="he-IL" dirty="0"/>
          </a:p>
        </p:txBody>
      </p:sp>
      <p:sp>
        <p:nvSpPr>
          <p:cNvPr id="3" name="מציין מיקום תוכן 2"/>
          <p:cNvSpPr>
            <a:spLocks noGrp="1"/>
          </p:cNvSpPr>
          <p:nvPr>
            <p:ph idx="1"/>
          </p:nvPr>
        </p:nvSpPr>
        <p:spPr>
          <a:xfrm>
            <a:off x="281835" y="1540701"/>
            <a:ext cx="11611627" cy="5054252"/>
          </a:xfrm>
        </p:spPr>
        <p:txBody>
          <a:bodyPr>
            <a:normAutofit fontScale="92500" lnSpcReduction="10000"/>
          </a:bodyPr>
          <a:lstStyle/>
          <a:p>
            <a:pPr marL="0" indent="0">
              <a:buNone/>
            </a:pPr>
            <a:r>
              <a:rPr lang="he-IL" dirty="0" smtClean="0"/>
              <a:t>עמותת </a:t>
            </a:r>
            <a:r>
              <a:rPr lang="he-IL" dirty="0" err="1"/>
              <a:t>שק"ל</a:t>
            </a:r>
            <a:r>
              <a:rPr lang="he-IL" dirty="0"/>
              <a:t>- שירותים קהילתיים לאנשים עם צרכים מיוחדים, </a:t>
            </a:r>
            <a:endParaRPr lang="he-IL" dirty="0" smtClean="0"/>
          </a:p>
          <a:p>
            <a:pPr marL="0" indent="0">
              <a:buNone/>
            </a:pPr>
            <a:r>
              <a:rPr lang="he-IL" dirty="0" smtClean="0"/>
              <a:t>חזונה </a:t>
            </a:r>
            <a:r>
              <a:rPr lang="he-IL" dirty="0"/>
              <a:t>של </a:t>
            </a:r>
            <a:r>
              <a:rPr lang="he-IL" dirty="0" err="1"/>
              <a:t>שק"ל</a:t>
            </a:r>
            <a:r>
              <a:rPr lang="he-IL" dirty="0"/>
              <a:t> הוא פיתוח שירותים קהילתיים עבור כל אדם עם מוגבלות על מנת לאפשר פעילות עצמאית בבית, בעבודה, בשעות הפנאי ובחברה. זאת תוך מתן אפשרות לחיים של כבוד, הגשמה עצמית, שילוב והשתתפות בקהילה כחברים שווי זכויות.</a:t>
            </a:r>
          </a:p>
          <a:p>
            <a:pPr marL="0" indent="0">
              <a:buNone/>
            </a:pPr>
            <a:r>
              <a:rPr lang="he-IL" dirty="0"/>
              <a:t>השירותים יינתנו ברמה המקצועית הגבוהה ביותר תוך התחשבות בצרכי האדם ורצונותיו, משפחתו והחברה לאור השינויים החלים עם הזמן.</a:t>
            </a:r>
          </a:p>
          <a:p>
            <a:pPr marL="0" indent="0">
              <a:buNone/>
            </a:pPr>
            <a:r>
              <a:rPr lang="he-IL" dirty="0" err="1"/>
              <a:t>שק"ל</a:t>
            </a:r>
            <a:r>
              <a:rPr lang="he-IL" dirty="0"/>
              <a:t> מפעילה מגוון רחב </a:t>
            </a:r>
            <a:r>
              <a:rPr lang="he-IL" dirty="0" smtClean="0"/>
              <a:t>של שירותים חברתיים</a:t>
            </a:r>
            <a:r>
              <a:rPr lang="he-IL" dirty="0"/>
              <a:t> לרבות  </a:t>
            </a:r>
            <a:r>
              <a:rPr lang="he-IL" dirty="0" smtClean="0"/>
              <a:t>דיור </a:t>
            </a:r>
            <a:r>
              <a:rPr lang="he-IL" dirty="0" err="1" smtClean="0"/>
              <a:t>קהילתי,תעסוקה</a:t>
            </a:r>
            <a:r>
              <a:rPr lang="he-IL" dirty="0" smtClean="0"/>
              <a:t> ופעילויות פנאי (תכנית </a:t>
            </a:r>
            <a:r>
              <a:rPr lang="he-IL" dirty="0"/>
              <a:t>'שיאים'). בנוסף </a:t>
            </a:r>
            <a:r>
              <a:rPr lang="he-IL" dirty="0" err="1"/>
              <a:t>שק"ל</a:t>
            </a:r>
            <a:r>
              <a:rPr lang="he-IL" dirty="0"/>
              <a:t> פיתחה שירותי ייעוץ והתכנון המקצועיים בתחום הנגישות, תכניות חינוכיות לבתי ספר לחינוך מיוחד, מרכז ייעוצי-טיפולי, חינוך מיני חברתי, מכללה </a:t>
            </a:r>
            <a:r>
              <a:rPr lang="he-IL" dirty="0" smtClean="0"/>
              <a:t>ועוד</a:t>
            </a:r>
            <a:r>
              <a:rPr lang="he-IL" dirty="0"/>
              <a:t> </a:t>
            </a:r>
            <a:endParaRPr lang="he-IL" dirty="0" smtClean="0"/>
          </a:p>
          <a:p>
            <a:pPr marL="0" indent="0">
              <a:buNone/>
            </a:pPr>
            <a:r>
              <a:rPr lang="he-IL" dirty="0" smtClean="0"/>
              <a:t>הלקוחות אשר </a:t>
            </a:r>
            <a:r>
              <a:rPr lang="he-IL" dirty="0"/>
              <a:t>מקבלים שירותים על-ידי עמותת </a:t>
            </a:r>
            <a:r>
              <a:rPr lang="he-IL" dirty="0" err="1"/>
              <a:t>שק"ל</a:t>
            </a:r>
            <a:r>
              <a:rPr lang="he-IL" dirty="0"/>
              <a:t> באים מהספקטרום הרחב של האוכלוסייה ביניהם יהודים חרדים וחילוניים, ערבים,. </a:t>
            </a:r>
            <a:r>
              <a:rPr lang="he-IL" dirty="0" err="1"/>
              <a:t>שק"ל</a:t>
            </a:r>
            <a:r>
              <a:rPr lang="he-IL" dirty="0"/>
              <a:t> עושה את </a:t>
            </a:r>
            <a:r>
              <a:rPr lang="he-IL" dirty="0" err="1"/>
              <a:t>המירב</a:t>
            </a:r>
            <a:r>
              <a:rPr lang="he-IL" dirty="0"/>
              <a:t> לפתח שירותים עבור כל פונה בכל רמת תפקוד ועם כל מגבלה פיזית, שכלית, התפתחותית ואחרת ללא אפליה</a:t>
            </a:r>
            <a:r>
              <a:rPr lang="he-IL" dirty="0" smtClean="0"/>
              <a:t>.</a:t>
            </a:r>
            <a:endParaRPr lang="he-IL" dirty="0"/>
          </a:p>
        </p:txBody>
      </p:sp>
    </p:spTree>
    <p:extLst>
      <p:ext uri="{BB962C8B-B14F-4D97-AF65-F5344CB8AC3E}">
        <p14:creationId xmlns:p14="http://schemas.microsoft.com/office/powerpoint/2010/main" val="4774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en-US" sz="6000" dirty="0" smtClean="0">
                <a:latin typeface="AR CHRISTY" panose="02000000000000000000" pitchFamily="2" charset="0"/>
              </a:rPr>
              <a:t>SHE-KAL</a:t>
            </a:r>
            <a:endParaRPr lang="he-IL" sz="6000" dirty="0">
              <a:latin typeface="AR CHRISTY" panose="02000000000000000000" pitchFamily="2" charset="0"/>
            </a:endParaRPr>
          </a:p>
        </p:txBody>
      </p:sp>
      <p:sp>
        <p:nvSpPr>
          <p:cNvPr id="3" name="מציין מיקום תוכן 2"/>
          <p:cNvSpPr>
            <a:spLocks noGrp="1"/>
          </p:cNvSpPr>
          <p:nvPr>
            <p:ph idx="1"/>
          </p:nvPr>
        </p:nvSpPr>
        <p:spPr/>
        <p:txBody>
          <a:bodyPr>
            <a:normAutofit/>
          </a:bodyPr>
          <a:lstStyle/>
          <a:p>
            <a:pPr marL="0" indent="0">
              <a:buNone/>
            </a:pPr>
            <a:r>
              <a:rPr lang="he-IL" sz="3600" dirty="0" smtClean="0"/>
              <a:t>אנו נפתח </a:t>
            </a:r>
            <a:r>
              <a:rPr lang="he-IL" sz="3600" dirty="0"/>
              <a:t>מערכת לחוגים וקורסים הניתנים למשתתפים במסגרת "מכללת </a:t>
            </a:r>
            <a:r>
              <a:rPr lang="he-IL" sz="3600" dirty="0" err="1" smtClean="0"/>
              <a:t>שק"ל</a:t>
            </a:r>
            <a:r>
              <a:rPr lang="he-IL" sz="3600" dirty="0" smtClean="0"/>
              <a:t> " </a:t>
            </a:r>
            <a:r>
              <a:rPr lang="he-IL" sz="3600" dirty="0"/>
              <a:t>בשילוב אישורי סל שיקום, אישורי תשלום וצרכים נוספים</a:t>
            </a:r>
            <a:r>
              <a:rPr lang="he-IL" sz="3600" dirty="0" smtClean="0"/>
              <a:t>.</a:t>
            </a:r>
          </a:p>
          <a:p>
            <a:pPr marL="0" indent="0">
              <a:buNone/>
            </a:pPr>
            <a:r>
              <a:rPr lang="he-IL" sz="3600" dirty="0" smtClean="0"/>
              <a:t>הדגש בפיתוח במערכת הוא הקלה על האזרחים בעלי המוגבלויות המשתתפים במכללת </a:t>
            </a:r>
            <a:r>
              <a:rPr lang="he-IL" sz="3600" dirty="0" err="1" smtClean="0"/>
              <a:t>שק"ל</a:t>
            </a:r>
            <a:r>
              <a:rPr lang="he-IL" sz="3600" dirty="0" smtClean="0"/>
              <a:t> .</a:t>
            </a:r>
          </a:p>
          <a:p>
            <a:pPr marL="0" indent="0">
              <a:buNone/>
            </a:pPr>
            <a:r>
              <a:rPr lang="he-IL" sz="3600" dirty="0" smtClean="0"/>
              <a:t>המוצר שלנו יאפשר למשתתפים לבצע פעולות ולקבל מידע במספר קליקים מה שיקל מאוד על מהלך חייהם ושילובם בקהילה</a:t>
            </a:r>
            <a:r>
              <a:rPr lang="he-IL" dirty="0" smtClean="0"/>
              <a:t>.</a:t>
            </a:r>
          </a:p>
          <a:p>
            <a:pPr marL="0" indent="0">
              <a:buNone/>
            </a:pPr>
            <a:endParaRPr lang="he-IL" dirty="0" smtClean="0"/>
          </a:p>
          <a:p>
            <a:pPr marL="0" indent="0">
              <a:buNone/>
            </a:pPr>
            <a:endParaRPr lang="he-IL" dirty="0" smtClean="0"/>
          </a:p>
          <a:p>
            <a:pPr marL="0" indent="0">
              <a:buNone/>
            </a:pPr>
            <a:endParaRPr lang="he-IL" dirty="0"/>
          </a:p>
        </p:txBody>
      </p:sp>
    </p:spTree>
    <p:extLst>
      <p:ext uri="{BB962C8B-B14F-4D97-AF65-F5344CB8AC3E}">
        <p14:creationId xmlns:p14="http://schemas.microsoft.com/office/powerpoint/2010/main" val="11979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7000"/>
          </a:stretch>
        </a:blipFill>
        <a:effectLst/>
      </p:bgPr>
    </p:bg>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1896" y="851767"/>
            <a:ext cx="3225452" cy="5160725"/>
          </a:xfrm>
          <a:blipFill dpi="0" rotWithShape="1">
            <a:blip r:embed="rId4"/>
            <a:srcRect/>
            <a:tile tx="0" ty="0" sx="100000" sy="100000" flip="none" algn="tl"/>
          </a:blipFill>
        </p:spPr>
      </p:pic>
    </p:spTree>
    <p:extLst>
      <p:ext uri="{BB962C8B-B14F-4D97-AF65-F5344CB8AC3E}">
        <p14:creationId xmlns:p14="http://schemas.microsoft.com/office/powerpoint/2010/main" val="266847538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150</Words>
  <Application>Microsoft Office PowerPoint</Application>
  <PresentationFormat>מסך רחב</PresentationFormat>
  <Paragraphs>15</Paragraphs>
  <Slides>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4</vt:i4>
      </vt:variant>
    </vt:vector>
  </HeadingPairs>
  <TitlesOfParts>
    <vt:vector size="10" baseType="lpstr">
      <vt:lpstr>AR CHRISTY</vt:lpstr>
      <vt:lpstr>Arial</vt:lpstr>
      <vt:lpstr>Calibri</vt:lpstr>
      <vt:lpstr>Calibri Light</vt:lpstr>
      <vt:lpstr>Times New Roman</vt:lpstr>
      <vt:lpstr>ערכת נושא Office</vt:lpstr>
      <vt:lpstr>מצגת של PowerPoint</vt:lpstr>
      <vt:lpstr>אז מי הם "עמותת שק"ל" בכלל?</vt:lpstr>
      <vt:lpstr>SHE-KAL</vt:lpstr>
      <vt:lpstr>מצגת של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Moria Tuchband</dc:creator>
  <cp:lastModifiedBy>Moria Tuchband</cp:lastModifiedBy>
  <cp:revision>5</cp:revision>
  <dcterms:created xsi:type="dcterms:W3CDTF">2016-03-06T12:06:00Z</dcterms:created>
  <dcterms:modified xsi:type="dcterms:W3CDTF">2016-03-06T12:41:57Z</dcterms:modified>
</cp:coreProperties>
</file>