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69" r:id="rId12"/>
    <p:sldId id="270" r:id="rId13"/>
    <p:sldId id="271" r:id="rId14"/>
    <p:sldId id="272" r:id="rId15"/>
    <p:sldId id="267" r:id="rId16"/>
    <p:sldId id="268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22-Mar-16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22-Mar-16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22-Mar-16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22-Mar-16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22-Mar-16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22-Mar-16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22-Mar-16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22-Mar-16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22-Mar-16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22-Mar-16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22-Mar-16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22-Mar-16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22-Mar-16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22-Mar-16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22-Mar-16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22-Mar-16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22-Mar-16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22-Mar-16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nodejs/" TargetMode="External"/><Relationship Id="rId2" Type="http://schemas.openxmlformats.org/officeDocument/2006/relationships/hyperlink" Target="https://nodejs.org/ap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odeschool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Server side of the future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4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shorter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50" y="2404994"/>
            <a:ext cx="9249043" cy="30261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81700"/>
            <a:ext cx="5562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4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מערכת התקנת תוספים, מהגדולות בעולם</a:t>
            </a:r>
          </a:p>
          <a:p>
            <a:pPr algn="r" rtl="1"/>
            <a:r>
              <a:rPr lang="he-IL" dirty="0" smtClean="0"/>
              <a:t>מגיעה עם התקנת </a:t>
            </a:r>
            <a:r>
              <a:rPr lang="en-US" dirty="0" smtClean="0"/>
              <a:t>Node</a:t>
            </a:r>
            <a:endParaRPr lang="he-IL" dirty="0" smtClean="0"/>
          </a:p>
          <a:p>
            <a:pPr algn="r" rtl="1"/>
            <a:r>
              <a:rPr lang="he-IL" dirty="0" smtClean="0"/>
              <a:t>בעזרתה נתקין הכל לשרת מהטרמינל (</a:t>
            </a:r>
            <a:r>
              <a:rPr lang="en-US" dirty="0" smtClean="0"/>
              <a:t>CMD</a:t>
            </a:r>
            <a:r>
              <a:rPr lang="he-IL" dirty="0" smtClean="0"/>
              <a:t>)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4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Installaion</a:t>
            </a:r>
            <a:r>
              <a:rPr lang="en-US" dirty="0" smtClean="0"/>
              <a:t> in CMD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&lt;</a:t>
            </a:r>
            <a:r>
              <a:rPr lang="en-US" dirty="0" err="1" smtClean="0"/>
              <a:t>packagename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Flags available</a:t>
            </a:r>
          </a:p>
          <a:p>
            <a:pPr lvl="1"/>
            <a:r>
              <a:rPr lang="en-US" dirty="0" smtClean="0"/>
              <a:t>-g to install globally on the computer</a:t>
            </a:r>
          </a:p>
          <a:p>
            <a:pPr lvl="1"/>
            <a:r>
              <a:rPr lang="en-US" dirty="0" smtClean="0"/>
              <a:t>--save to save to </a:t>
            </a:r>
            <a:r>
              <a:rPr lang="en-US" dirty="0" err="1" smtClean="0"/>
              <a:t>package.json</a:t>
            </a:r>
            <a:r>
              <a:rPr lang="en-US" dirty="0" smtClean="0"/>
              <a:t> in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2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Package.json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31352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קובץ אוטומטי שנוצר</a:t>
            </a:r>
          </a:p>
          <a:p>
            <a:pPr algn="r" rtl="1"/>
            <a:r>
              <a:rPr lang="he-IL" dirty="0" smtClean="0"/>
              <a:t>הקובץ מכיל את כל הספריות שהשרת דורש</a:t>
            </a:r>
          </a:p>
          <a:p>
            <a:pPr algn="r" rtl="1"/>
            <a:r>
              <a:rPr lang="he-IL" dirty="0" smtClean="0"/>
              <a:t>בכל התקנה של ספריה עם הדגל </a:t>
            </a:r>
            <a:r>
              <a:rPr lang="en-US" dirty="0" smtClean="0"/>
              <a:t>“—save”</a:t>
            </a:r>
            <a:r>
              <a:rPr lang="he-IL" dirty="0"/>
              <a:t> </a:t>
            </a:r>
            <a:r>
              <a:rPr lang="he-IL" dirty="0" smtClean="0"/>
              <a:t>הספריה נרשמת בקובץ</a:t>
            </a:r>
          </a:p>
          <a:p>
            <a:pPr algn="r" rtl="1"/>
            <a:r>
              <a:rPr lang="he-IL" dirty="0" smtClean="0"/>
              <a:t>למה צריך אותו?</a:t>
            </a:r>
          </a:p>
          <a:p>
            <a:pPr lvl="1" algn="r" rtl="1"/>
            <a:r>
              <a:rPr lang="he-IL" dirty="0" smtClean="0"/>
              <a:t>כאשר אנו מעלים את השרת לשירותים כמו גיטהאב, אנחנו לא רוצים להעלות את כל הספריות בנוסף, זה בזבוז של מקום ומיותר</a:t>
            </a:r>
          </a:p>
          <a:p>
            <a:pPr lvl="1" algn="r" rtl="1"/>
            <a:r>
              <a:rPr lang="he-IL" dirty="0" smtClean="0"/>
              <a:t>לכן נעלה רק את השרת שלנו, יחד עם </a:t>
            </a:r>
            <a:r>
              <a:rPr lang="en-US" dirty="0" err="1" smtClean="0"/>
              <a:t>package.json</a:t>
            </a:r>
            <a:endParaRPr lang="he-IL" dirty="0" smtClean="0"/>
          </a:p>
          <a:p>
            <a:pPr lvl="1" algn="r" rtl="1"/>
            <a:r>
              <a:rPr lang="he-IL" dirty="0" smtClean="0"/>
              <a:t>כאשר מישהו מוריד את הקוד, הוא עושה </a:t>
            </a:r>
            <a:r>
              <a:rPr lang="en-US" dirty="0" err="1" smtClean="0"/>
              <a:t>npm</a:t>
            </a:r>
            <a:r>
              <a:rPr lang="en-US" dirty="0" smtClean="0"/>
              <a:t> install</a:t>
            </a:r>
            <a:r>
              <a:rPr lang="he-IL" dirty="0"/>
              <a:t> </a:t>
            </a:r>
            <a:r>
              <a:rPr lang="he-IL" dirty="0" smtClean="0"/>
              <a:t>בתקייה</a:t>
            </a:r>
          </a:p>
          <a:p>
            <a:pPr lvl="1" algn="r" rtl="1"/>
            <a:r>
              <a:rPr lang="he-IL" dirty="0" smtClean="0"/>
              <a:t>פקודה זו תרוץ לבד על הקובץ הזה, ותתקין כל ספרייה שרשומה בו</a:t>
            </a:r>
          </a:p>
          <a:p>
            <a:pPr lvl="1" algn="r" rtl="1"/>
            <a:r>
              <a:rPr lang="he-IL" dirty="0" smtClean="0"/>
              <a:t>השרת עובד!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9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Node_modules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תקייה אוטומטית שנוצרת אצלנו כשאר אנו מתקינים עם </a:t>
            </a:r>
            <a:r>
              <a:rPr lang="en-US" dirty="0" smtClean="0"/>
              <a:t>NPM</a:t>
            </a:r>
            <a:r>
              <a:rPr lang="he-IL" dirty="0" smtClean="0"/>
              <a:t> </a:t>
            </a:r>
          </a:p>
          <a:p>
            <a:pPr algn="r" rtl="1"/>
            <a:r>
              <a:rPr lang="he-IL" dirty="0" smtClean="0"/>
              <a:t>התקייה מכילה את כל הספריות שאנו התקנו</a:t>
            </a:r>
          </a:p>
          <a:p>
            <a:pPr algn="r" rtl="1"/>
            <a:r>
              <a:rPr lang="he-IL" dirty="0" smtClean="0"/>
              <a:t>כאשר עושים </a:t>
            </a:r>
            <a:r>
              <a:rPr lang="en-US" dirty="0" smtClean="0"/>
              <a:t>require</a:t>
            </a:r>
            <a:r>
              <a:rPr lang="he-IL" dirty="0"/>
              <a:t> </a:t>
            </a:r>
            <a:r>
              <a:rPr lang="he-IL" dirty="0" smtClean="0"/>
              <a:t>בקוד, השרת מחפש את הספריה שם.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6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Emitter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8130" y="2485622"/>
            <a:ext cx="911824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var</a:t>
            </a:r>
            <a:r>
              <a:rPr lang="en-US" sz="2000" dirty="0"/>
              <a:t> events = require('events');</a:t>
            </a:r>
          </a:p>
          <a:p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EventEmitter</a:t>
            </a:r>
            <a:r>
              <a:rPr lang="en-US" sz="2000" dirty="0"/>
              <a:t> = </a:t>
            </a:r>
            <a:r>
              <a:rPr lang="en-US" sz="2000" dirty="0" err="1"/>
              <a:t>events.EventEmitter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 err="1"/>
              <a:t>var</a:t>
            </a:r>
            <a:r>
              <a:rPr lang="en-US" sz="2000" dirty="0"/>
              <a:t> chat = new </a:t>
            </a:r>
            <a:r>
              <a:rPr lang="en-US" sz="2000" dirty="0" err="1"/>
              <a:t>EventEmitter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var</a:t>
            </a:r>
            <a:r>
              <a:rPr lang="en-US" sz="2000" dirty="0"/>
              <a:t> users = [], </a:t>
            </a:r>
            <a:r>
              <a:rPr lang="en-US" sz="2000" dirty="0" err="1"/>
              <a:t>chatlog</a:t>
            </a:r>
            <a:r>
              <a:rPr lang="en-US" sz="2000" dirty="0"/>
              <a:t> = [];</a:t>
            </a:r>
          </a:p>
          <a:p>
            <a:endParaRPr lang="en-US" sz="2000" dirty="0"/>
          </a:p>
          <a:p>
            <a:r>
              <a:rPr lang="en-US" sz="2000" dirty="0" err="1"/>
              <a:t>chat.on</a:t>
            </a:r>
            <a:r>
              <a:rPr lang="en-US" sz="2000" dirty="0"/>
              <a:t>('message', function(message)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chatlog.push</a:t>
            </a:r>
            <a:r>
              <a:rPr lang="en-US" sz="2000" dirty="0"/>
              <a:t>(message);</a:t>
            </a:r>
          </a:p>
          <a:p>
            <a:r>
              <a:rPr lang="en-US" sz="2000" dirty="0"/>
              <a:t>});</a:t>
            </a:r>
          </a:p>
          <a:p>
            <a:endParaRPr lang="en-US" sz="2000" dirty="0"/>
          </a:p>
          <a:p>
            <a:r>
              <a:rPr lang="en-US" sz="2000" dirty="0" err="1"/>
              <a:t>chat.on</a:t>
            </a:r>
            <a:r>
              <a:rPr lang="en-US" sz="2000" dirty="0"/>
              <a:t>('join', function(nickname)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users.push</a:t>
            </a:r>
            <a:r>
              <a:rPr lang="en-US" sz="2000" dirty="0"/>
              <a:t>(nickname);</a:t>
            </a:r>
          </a:p>
          <a:p>
            <a:r>
              <a:rPr lang="en-US" sz="20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4954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r" rtl="1">
              <a:buNone/>
            </a:pPr>
            <a:r>
              <a:rPr lang="he-IL" dirty="0" smtClean="0"/>
              <a:t>זוכרים את זה?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זה האזנה לאירוע </a:t>
            </a:r>
            <a:r>
              <a:rPr lang="en-US" dirty="0" smtClean="0"/>
              <a:t>click</a:t>
            </a:r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ב</a:t>
            </a:r>
            <a:r>
              <a:rPr lang="en-US" dirty="0" smtClean="0"/>
              <a:t>Node</a:t>
            </a:r>
            <a:r>
              <a:rPr lang="he-IL" dirty="0" smtClean="0"/>
              <a:t> אנחנו יכולים ליצור אירועים משלנו</a:t>
            </a:r>
          </a:p>
          <a:p>
            <a:pPr marL="0" indent="0" algn="r" rtl="1">
              <a:buNone/>
            </a:pPr>
            <a:r>
              <a:rPr lang="he-IL" dirty="0" smtClean="0"/>
              <a:t>נאזין כך: </a:t>
            </a:r>
          </a:p>
          <a:p>
            <a:pPr marL="0" indent="0" algn="l">
              <a:buNone/>
            </a:pPr>
            <a:r>
              <a:rPr lang="en-US" dirty="0" err="1"/>
              <a:t>logger.on</a:t>
            </a:r>
            <a:r>
              <a:rPr lang="en-US" dirty="0"/>
              <a:t>('error', function(message){ </a:t>
            </a:r>
            <a:endParaRPr lang="he-IL" dirty="0" smtClean="0"/>
          </a:p>
          <a:p>
            <a:pPr marL="0" indent="0" algn="l">
              <a:buNone/>
            </a:pPr>
            <a:r>
              <a:rPr lang="en-US" dirty="0" smtClean="0"/>
              <a:t>console.log</a:t>
            </a:r>
            <a:r>
              <a:rPr lang="en-US" dirty="0"/>
              <a:t>('ERR: ' + message); </a:t>
            </a:r>
            <a:endParaRPr lang="he-IL" dirty="0" smtClean="0"/>
          </a:p>
          <a:p>
            <a:pPr marL="0" indent="0" algn="l">
              <a:buNone/>
            </a:pPr>
            <a:r>
              <a:rPr lang="en-US" dirty="0" smtClean="0"/>
              <a:t>});</a:t>
            </a:r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ונקרא לאירוע כך:</a:t>
            </a:r>
          </a:p>
          <a:p>
            <a:pPr marL="0" indent="0" algn="l">
              <a:buNone/>
            </a:pPr>
            <a:r>
              <a:rPr lang="en-US" dirty="0" err="1"/>
              <a:t>logger.emit</a:t>
            </a:r>
            <a:r>
              <a:rPr lang="en-US" dirty="0"/>
              <a:t>('error', 'Spilled Milk'); </a:t>
            </a:r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170" y="2196049"/>
            <a:ext cx="71532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2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/>
              <a:t> </a:t>
            </a:r>
            <a:r>
              <a:rPr lang="en-US" dirty="0" smtClean="0"/>
              <a:t>refs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</a:t>
            </a:r>
            <a:r>
              <a:rPr lang="en-US">
                <a:hlinkClick r:id="rId2"/>
              </a:rPr>
              <a:t>nodejs.org/api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r>
              <a:rPr lang="en-US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://www.tutorialspoint.com/nodejs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http://nodeschool.io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GOOGLE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4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נבנתה על בסיס מנוע </a:t>
            </a:r>
            <a:r>
              <a:rPr lang="en-US" dirty="0" smtClean="0"/>
              <a:t>V8</a:t>
            </a:r>
            <a:r>
              <a:rPr lang="he-IL" dirty="0" smtClean="0"/>
              <a:t> של </a:t>
            </a:r>
            <a:r>
              <a:rPr lang="en-US" dirty="0" smtClean="0"/>
              <a:t>chrome</a:t>
            </a:r>
          </a:p>
          <a:p>
            <a:pPr algn="r" rtl="1"/>
            <a:r>
              <a:rPr lang="he-IL" dirty="0" smtClean="0"/>
              <a:t>טובה מאוד לשרתים עם המון </a:t>
            </a:r>
            <a:r>
              <a:rPr lang="en-US" dirty="0" smtClean="0"/>
              <a:t>IO</a:t>
            </a:r>
            <a:r>
              <a:rPr lang="he-IL" dirty="0"/>
              <a:t> </a:t>
            </a:r>
            <a:r>
              <a:rPr lang="he-IL" dirty="0" smtClean="0"/>
              <a:t>– כמו צ'אט, </a:t>
            </a:r>
            <a:r>
              <a:rPr lang="en-US" dirty="0" smtClean="0"/>
              <a:t>sockets</a:t>
            </a:r>
            <a:r>
              <a:rPr lang="he-IL" dirty="0" smtClean="0"/>
              <a:t>, שרתי העלאת מדיה וכו'.</a:t>
            </a:r>
          </a:p>
          <a:p>
            <a:pPr algn="r" rtl="1"/>
            <a:r>
              <a:rPr lang="he-IL" dirty="0" smtClean="0"/>
              <a:t>מאוד מהירה, משום שהיא מבוססת על </a:t>
            </a:r>
            <a:r>
              <a:rPr lang="en-US" dirty="0" smtClean="0"/>
              <a:t>C</a:t>
            </a:r>
            <a:endParaRPr lang="he-IL" dirty="0" smtClean="0"/>
          </a:p>
          <a:p>
            <a:pPr algn="r" rtl="1"/>
            <a:r>
              <a:rPr lang="en-US" dirty="0" smtClean="0"/>
              <a:t>None Blocking</a:t>
            </a:r>
          </a:p>
          <a:p>
            <a:pPr algn="r" rtl="1"/>
            <a:r>
              <a:rPr lang="en-US" dirty="0" smtClean="0"/>
              <a:t>Single Threading</a:t>
            </a:r>
          </a:p>
          <a:p>
            <a:pPr algn="r" rtl="1"/>
            <a:r>
              <a:rPr lang="en-US" dirty="0" smtClean="0"/>
              <a:t>Scalable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98624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None Blocking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למדתם במערכות הפעלה (ותלמדו במערכות זמן אמת) שיטות ואלגוריתמים לניהול מעבד.</a:t>
            </a:r>
          </a:p>
          <a:p>
            <a:pPr algn="r" rtl="1"/>
            <a:r>
              <a:rPr lang="he-IL" dirty="0" smtClean="0"/>
              <a:t>המטרה הייתה תמיד, להשאיר את המעבד כמה שיותר זמן פעיל, וכמה שפחות זמן "ישן" (</a:t>
            </a:r>
            <a:r>
              <a:rPr lang="en-US" dirty="0" smtClean="0"/>
              <a:t>idle</a:t>
            </a:r>
            <a:r>
              <a:rPr lang="he-IL" dirty="0" smtClean="0"/>
              <a:t>)</a:t>
            </a:r>
          </a:p>
          <a:p>
            <a:pPr algn="r" rtl="1"/>
            <a:r>
              <a:rPr lang="he-IL" dirty="0" smtClean="0"/>
              <a:t>מה הייתה הבעיה העיקרית שאיתה צריך להתמודד?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91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None Blocking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כדי להתמודד עם קריאות </a:t>
            </a:r>
            <a:r>
              <a:rPr lang="en-US" dirty="0" smtClean="0"/>
              <a:t>IO</a:t>
            </a:r>
            <a:r>
              <a:rPr lang="he-IL" dirty="0" smtClean="0"/>
              <a:t>, </a:t>
            </a:r>
            <a:r>
              <a:rPr lang="en-US" dirty="0" smtClean="0"/>
              <a:t>Node</a:t>
            </a:r>
            <a:r>
              <a:rPr lang="he-IL" dirty="0" smtClean="0"/>
              <a:t> משתמשת בשיטת תכנות מונחה אירועים.</a:t>
            </a:r>
          </a:p>
          <a:p>
            <a:pPr algn="r" rtl="1"/>
            <a:r>
              <a:rPr lang="he-IL" dirty="0" smtClean="0"/>
              <a:t>דוגמא:</a:t>
            </a:r>
          </a:p>
          <a:p>
            <a:pPr algn="r" rtl="1"/>
            <a:r>
              <a:rPr lang="he-IL" dirty="0" smtClean="0"/>
              <a:t>נרצה לבצע את הפעולות הבאות,</a:t>
            </a:r>
          </a:p>
          <a:p>
            <a:pPr lvl="1" algn="r" rtl="1"/>
            <a:r>
              <a:rPr lang="he-IL" dirty="0" smtClean="0"/>
              <a:t>קריאה קובץ והדפסת תוכנו</a:t>
            </a:r>
          </a:p>
          <a:p>
            <a:pPr lvl="1" algn="r" rtl="1"/>
            <a:r>
              <a:rPr lang="he-IL" dirty="0" smtClean="0"/>
              <a:t>קריאה לפונציה שמבצעת חישובים ללא קשר לקובץ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28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None Blocking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system code:</a:t>
            </a:r>
          </a:p>
          <a:p>
            <a:pPr lvl="1"/>
            <a:r>
              <a:rPr lang="en-US" dirty="0" smtClean="0"/>
              <a:t>Read file</a:t>
            </a:r>
          </a:p>
          <a:p>
            <a:pPr lvl="1"/>
            <a:r>
              <a:rPr lang="en-US" dirty="0" smtClean="0"/>
              <a:t>Print file</a:t>
            </a:r>
          </a:p>
          <a:p>
            <a:pPr lvl="1"/>
            <a:r>
              <a:rPr lang="en-US" dirty="0" smtClean="0"/>
              <a:t>Do calculations</a:t>
            </a:r>
          </a:p>
          <a:p>
            <a:r>
              <a:rPr lang="en-US" dirty="0" smtClean="0"/>
              <a:t>Event Driven Code:</a:t>
            </a:r>
          </a:p>
          <a:p>
            <a:pPr lvl="1"/>
            <a:r>
              <a:rPr lang="en-US" dirty="0" smtClean="0"/>
              <a:t>Read file</a:t>
            </a:r>
          </a:p>
          <a:p>
            <a:pPr lvl="2"/>
            <a:r>
              <a:rPr lang="en-US" dirty="0" smtClean="0"/>
              <a:t>Once done reading, print it</a:t>
            </a:r>
          </a:p>
          <a:p>
            <a:pPr lvl="1"/>
            <a:r>
              <a:rPr lang="en-US" dirty="0" smtClean="0"/>
              <a:t>Do Calculations</a:t>
            </a:r>
          </a:p>
          <a:p>
            <a:pPr algn="r" rtl="1"/>
            <a:r>
              <a:rPr lang="he-IL" dirty="0" smtClean="0"/>
              <a:t>מה שונה פה?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992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None </a:t>
            </a:r>
            <a:r>
              <a:rPr lang="en-US" dirty="0" err="1" smtClean="0"/>
              <a:t>Blo</a:t>
            </a:r>
            <a:r>
              <a:rPr lang="en-US" dirty="0" smtClean="0"/>
              <a:t>	</a:t>
            </a:r>
            <a:r>
              <a:rPr lang="en-US" dirty="0" err="1" smtClean="0"/>
              <a:t>cking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413" y="3107531"/>
            <a:ext cx="92011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4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More Idle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בעצם בשיטה הזו, אין לנו מצב שבו המעבד נח</a:t>
            </a:r>
          </a:p>
          <a:p>
            <a:pPr algn="r" rtl="1"/>
            <a:r>
              <a:rPr lang="he-IL" dirty="0" smtClean="0"/>
              <a:t>הקריאה של ה</a:t>
            </a:r>
            <a:r>
              <a:rPr lang="en-US" dirty="0" smtClean="0"/>
              <a:t>IO</a:t>
            </a:r>
            <a:r>
              <a:rPr lang="he-IL" dirty="0" smtClean="0"/>
              <a:t> היא נפרדת, והקוד שלנו אינו מחכה שהקריאה תסתיים</a:t>
            </a:r>
          </a:p>
          <a:p>
            <a:pPr algn="r" rtl="1"/>
            <a:r>
              <a:rPr lang="he-IL" dirty="0" smtClean="0"/>
              <a:t>הקוד תמיד רץ!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8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Queue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43" y="2076450"/>
            <a:ext cx="114300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2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78" y="2085444"/>
            <a:ext cx="10023252" cy="477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3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55</TotalTime>
  <Words>469</Words>
  <Application>Microsoft Office PowerPoint</Application>
  <PresentationFormat>Widescreen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Trebuchet MS</vt:lpstr>
      <vt:lpstr>Berlin</vt:lpstr>
      <vt:lpstr>Node.js</vt:lpstr>
      <vt:lpstr>What is node?</vt:lpstr>
      <vt:lpstr>None Blocking</vt:lpstr>
      <vt:lpstr>None Blocking</vt:lpstr>
      <vt:lpstr>None Blocking</vt:lpstr>
      <vt:lpstr>None Blo cking</vt:lpstr>
      <vt:lpstr>No More Idle</vt:lpstr>
      <vt:lpstr>Event Queue</vt:lpstr>
      <vt:lpstr>Code Time</vt:lpstr>
      <vt:lpstr>Event shorter code</vt:lpstr>
      <vt:lpstr>NPM</vt:lpstr>
      <vt:lpstr>NPM</vt:lpstr>
      <vt:lpstr>Package.json</vt:lpstr>
      <vt:lpstr>Node_modules library</vt:lpstr>
      <vt:lpstr>Event Emitter</vt:lpstr>
      <vt:lpstr>Create Events</vt:lpstr>
      <vt:lpstr>Nodejs refs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itamarsh@post.jce.ac.il</dc:creator>
  <cp:lastModifiedBy>itamarsh@post.jce.ac.il</cp:lastModifiedBy>
  <cp:revision>6</cp:revision>
  <dcterms:created xsi:type="dcterms:W3CDTF">2016-03-22T05:19:21Z</dcterms:created>
  <dcterms:modified xsi:type="dcterms:W3CDTF">2016-03-22T06:14:22Z</dcterms:modified>
</cp:coreProperties>
</file>