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057-B036-4B42-B3E8-21C67F7C5397}" type="datetimeFigureOut">
              <a:rPr lang="he-IL" smtClean="0"/>
              <a:t>כ"ב/אדר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CBA0-54EC-4BF4-8D09-104950BF9A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974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057-B036-4B42-B3E8-21C67F7C5397}" type="datetimeFigureOut">
              <a:rPr lang="he-IL" smtClean="0"/>
              <a:t>כ"ב/אדר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CBA0-54EC-4BF4-8D09-104950BF9A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102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057-B036-4B42-B3E8-21C67F7C5397}" type="datetimeFigureOut">
              <a:rPr lang="he-IL" smtClean="0"/>
              <a:t>כ"ב/אדר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CBA0-54EC-4BF4-8D09-104950BF9A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793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057-B036-4B42-B3E8-21C67F7C5397}" type="datetimeFigureOut">
              <a:rPr lang="he-IL" smtClean="0"/>
              <a:t>כ"ב/אדר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CBA0-54EC-4BF4-8D09-104950BF9A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813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057-B036-4B42-B3E8-21C67F7C5397}" type="datetimeFigureOut">
              <a:rPr lang="he-IL" smtClean="0"/>
              <a:t>כ"ב/אדר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CBA0-54EC-4BF4-8D09-104950BF9A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54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057-B036-4B42-B3E8-21C67F7C5397}" type="datetimeFigureOut">
              <a:rPr lang="he-IL" smtClean="0"/>
              <a:t>כ"ב/אדר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CBA0-54EC-4BF4-8D09-104950BF9A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258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057-B036-4B42-B3E8-21C67F7C5397}" type="datetimeFigureOut">
              <a:rPr lang="he-IL" smtClean="0"/>
              <a:t>כ"ב/אדר א/תשע"ו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CBA0-54EC-4BF4-8D09-104950BF9A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093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057-B036-4B42-B3E8-21C67F7C5397}" type="datetimeFigureOut">
              <a:rPr lang="he-IL" smtClean="0"/>
              <a:t>כ"ב/אדר א/תשע"ו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CBA0-54EC-4BF4-8D09-104950BF9A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464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057-B036-4B42-B3E8-21C67F7C5397}" type="datetimeFigureOut">
              <a:rPr lang="he-IL" smtClean="0"/>
              <a:t>כ"ב/אדר א/תשע"ו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CBA0-54EC-4BF4-8D09-104950BF9A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67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057-B036-4B42-B3E8-21C67F7C5397}" type="datetimeFigureOut">
              <a:rPr lang="he-IL" smtClean="0"/>
              <a:t>כ"ב/אדר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CBA0-54EC-4BF4-8D09-104950BF9A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307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FA057-B036-4B42-B3E8-21C67F7C5397}" type="datetimeFigureOut">
              <a:rPr lang="he-IL" smtClean="0"/>
              <a:t>כ"ב/אדר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CBA0-54EC-4BF4-8D09-104950BF9A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964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FA057-B036-4B42-B3E8-21C67F7C5397}" type="datetimeFigureOut">
              <a:rPr lang="he-IL" smtClean="0"/>
              <a:t>כ"ב/אדר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1CBA0-54EC-4BF4-8D09-104950BF9A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40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1363" t="6615" r="19765" b="85984"/>
          <a:stretch/>
        </p:blipFill>
        <p:spPr>
          <a:xfrm>
            <a:off x="9819503" y="0"/>
            <a:ext cx="2184254" cy="10250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249281" y="1692208"/>
            <a:ext cx="9626353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סוגיא הינה רשת חברתית המאפשרת קיום דיונים</a:t>
            </a:r>
          </a:p>
          <a:p>
            <a:pPr algn="ctr"/>
            <a:r>
              <a:rPr lang="he-IL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עבור שאלות עכשוויות.</a:t>
            </a:r>
          </a:p>
          <a:p>
            <a:pPr algn="ctr"/>
            <a:endParaRPr lang="he-IL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he-IL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מהווה סביבה של "בתי-מדרש" בהם יועלו "סוגיות" רלוונטיות לדיון.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81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1363" t="6615" r="19765" b="85984"/>
          <a:stretch/>
        </p:blipFill>
        <p:spPr>
          <a:xfrm>
            <a:off x="9819503" y="0"/>
            <a:ext cx="2184254" cy="10250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280555" y="1692208"/>
            <a:ext cx="9563836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עבור כל "בית מדרש" קיימת קבוצת משתמשים.</a:t>
            </a:r>
          </a:p>
          <a:p>
            <a:pPr algn="ctr"/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he-IL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בסביבתם יוכלו לקיים דיונים, להעלות דעות שונות, להביא מקורות</a:t>
            </a:r>
          </a:p>
          <a:p>
            <a:pPr algn="ctr"/>
            <a:r>
              <a:rPr lang="he-IL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או בקיצור – הסביבה תאפשר נוחות </a:t>
            </a:r>
            <a:r>
              <a: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מ</a:t>
            </a:r>
            <a:r>
              <a:rPr lang="he-IL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רבית לעריכה של דעותיו של</a:t>
            </a:r>
          </a:p>
          <a:p>
            <a:pPr algn="ctr"/>
            <a:r>
              <a:rPr lang="he-IL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המשתמש ולניהול הצד שלו בדיון. 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52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1363" t="6615" r="19765" b="85984"/>
          <a:stretch/>
        </p:blipFill>
        <p:spPr>
          <a:xfrm>
            <a:off x="9819503" y="0"/>
            <a:ext cx="2184254" cy="10250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00594" y="1088201"/>
            <a:ext cx="10811036" cy="48320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he-IL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איך נממש את הפלטפורמה?</a:t>
            </a:r>
          </a:p>
          <a:p>
            <a:endParaRPr lang="he-IL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he-IL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נשתמש בטכנולוגיית 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MEAN-STACK</a:t>
            </a:r>
            <a:r>
              <a:rPr lang="he-IL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(Mongo DB, Express, Angular, Node.js)</a:t>
            </a: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he-IL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מדוע?</a:t>
            </a:r>
          </a:p>
          <a:p>
            <a:endParaRPr lang="he-IL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he-IL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הפלטפורמה כרגע ממומשת בטכנולוגיית 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LAMP</a:t>
            </a:r>
            <a:r>
              <a:rPr lang="he-IL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ובעקבות גודלה, </a:t>
            </a:r>
          </a:p>
          <a:p>
            <a:r>
              <a:rPr lang="he-IL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המערכת לא יכולה להוסיף ולהתפתח, נוצרות בעיות ביצועים וכן הטמעת </a:t>
            </a:r>
          </a:p>
          <a:p>
            <a:r>
              <a:rPr lang="he-IL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פיתוחים קלים יחסית (כמו פופ-אפ) דורשים שינויים אגרסיביים בקוד ועוד..</a:t>
            </a:r>
          </a:p>
          <a:p>
            <a:endParaRPr lang="he-IL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62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 Unicode MS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JCE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Ora Yerushlmy</dc:creator>
  <cp:lastModifiedBy>Ora Yerushlmy</cp:lastModifiedBy>
  <cp:revision>2</cp:revision>
  <dcterms:created xsi:type="dcterms:W3CDTF">2016-03-02T19:01:42Z</dcterms:created>
  <dcterms:modified xsi:type="dcterms:W3CDTF">2016-03-02T19:15:36Z</dcterms:modified>
</cp:coreProperties>
</file>