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53" r:id="rId1"/>
  </p:sldMasterIdLst>
  <p:sldIdLst>
    <p:sldId id="256" r:id="rId2"/>
    <p:sldId id="257" r:id="rId3"/>
    <p:sldId id="258" r:id="rId4"/>
    <p:sldId id="259" r:id="rId5"/>
    <p:sldId id="260" r:id="rId6"/>
    <p:sldId id="261" r:id="rId7"/>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000" autoAdjust="0"/>
    <p:restoredTop sz="94660"/>
  </p:normalViewPr>
  <p:slideViewPr>
    <p:cSldViewPr snapToGrid="0">
      <p:cViewPr varScale="1">
        <p:scale>
          <a:sx n="46" d="100"/>
          <a:sy n="46" d="100"/>
        </p:scale>
        <p:origin x="5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1524000" y="1122363"/>
            <a:ext cx="9144000" cy="2387600"/>
          </a:xfrm>
        </p:spPr>
        <p:txBody>
          <a:bodyPr anchor="b"/>
          <a:lstStyle>
            <a:lvl1pPr algn="ctr">
              <a:defRPr sz="6000"/>
            </a:lvl1pPr>
          </a:lstStyle>
          <a:p>
            <a:r>
              <a:rPr lang="he-IL" smtClean="0"/>
              <a:t>לחץ כדי לערוך סגנון כותרת של תבנית בסיס</a:t>
            </a:r>
            <a:endParaRPr lang="he-IL"/>
          </a:p>
        </p:txBody>
      </p:sp>
      <p:sp>
        <p:nvSpPr>
          <p:cNvPr id="3" name="כותרת משנה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smtClean="0"/>
              <a:t>לחץ כדי לערוך סגנון כותרת משנה של תבנית בסיס</a:t>
            </a:r>
            <a:endParaRPr lang="he-IL"/>
          </a:p>
        </p:txBody>
      </p:sp>
      <p:sp>
        <p:nvSpPr>
          <p:cNvPr id="4" name="מציין מיקום של תאריך 3"/>
          <p:cNvSpPr>
            <a:spLocks noGrp="1"/>
          </p:cNvSpPr>
          <p:nvPr>
            <p:ph type="dt" sz="half" idx="10"/>
          </p:nvPr>
        </p:nvSpPr>
        <p:spPr/>
        <p:txBody>
          <a:bodyPr/>
          <a:lstStyle/>
          <a:p>
            <a:fld id="{8DFD24DF-CA50-4768-8451-243FBF113357}" type="datetimeFigureOut">
              <a:rPr lang="he-IL" smtClean="0"/>
              <a:t>ג'/חשון/תשע"ח</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49FF5C03-8E4B-403E-91D4-F932B7E1BA57}" type="slidenum">
              <a:rPr lang="he-IL" smtClean="0"/>
              <a:t>‹#›</a:t>
            </a:fld>
            <a:endParaRPr lang="he-IL"/>
          </a:p>
        </p:txBody>
      </p:sp>
    </p:spTree>
    <p:extLst>
      <p:ext uri="{BB962C8B-B14F-4D97-AF65-F5344CB8AC3E}">
        <p14:creationId xmlns:p14="http://schemas.microsoft.com/office/powerpoint/2010/main" val="1900830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של טקסט אנכי 2"/>
          <p:cNvSpPr>
            <a:spLocks noGrp="1"/>
          </p:cNvSpPr>
          <p:nvPr>
            <p:ph type="body" orient="vert" idx="1"/>
          </p:nvPr>
        </p:nvSpPr>
        <p:spPr/>
        <p:txBody>
          <a:bodyPr vert="eaVert"/>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p>
            <a:fld id="{8DFD24DF-CA50-4768-8451-243FBF113357}" type="datetimeFigureOut">
              <a:rPr lang="he-IL" smtClean="0"/>
              <a:t>ג'/חשון/תשע"ח</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49FF5C03-8E4B-403E-91D4-F932B7E1BA57}" type="slidenum">
              <a:rPr lang="he-IL" smtClean="0"/>
              <a:t>‹#›</a:t>
            </a:fld>
            <a:endParaRPr lang="he-IL"/>
          </a:p>
        </p:txBody>
      </p:sp>
    </p:spTree>
    <p:extLst>
      <p:ext uri="{BB962C8B-B14F-4D97-AF65-F5344CB8AC3E}">
        <p14:creationId xmlns:p14="http://schemas.microsoft.com/office/powerpoint/2010/main" val="559444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8724900" y="365125"/>
            <a:ext cx="2628900" cy="5811838"/>
          </a:xfrm>
        </p:spPr>
        <p:txBody>
          <a:bodyPr vert="eaVert"/>
          <a:lstStyle/>
          <a:p>
            <a:r>
              <a:rPr lang="he-IL" smtClean="0"/>
              <a:t>לחץ כדי לערוך סגנון כותרת של תבנית בסיס</a:t>
            </a:r>
            <a:endParaRPr lang="he-IL"/>
          </a:p>
        </p:txBody>
      </p:sp>
      <p:sp>
        <p:nvSpPr>
          <p:cNvPr id="3" name="מציין מיקום של טקסט אנכי 2"/>
          <p:cNvSpPr>
            <a:spLocks noGrp="1"/>
          </p:cNvSpPr>
          <p:nvPr>
            <p:ph type="body" orient="vert" idx="1"/>
          </p:nvPr>
        </p:nvSpPr>
        <p:spPr>
          <a:xfrm>
            <a:off x="838200" y="365125"/>
            <a:ext cx="7734300" cy="5811838"/>
          </a:xfrm>
        </p:spPr>
        <p:txBody>
          <a:bodyPr vert="eaVert"/>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p>
            <a:fld id="{8DFD24DF-CA50-4768-8451-243FBF113357}" type="datetimeFigureOut">
              <a:rPr lang="he-IL" smtClean="0"/>
              <a:t>ג'/חשון/תשע"ח</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49FF5C03-8E4B-403E-91D4-F932B7E1BA57}" type="slidenum">
              <a:rPr lang="he-IL" smtClean="0"/>
              <a:t>‹#›</a:t>
            </a:fld>
            <a:endParaRPr lang="he-IL"/>
          </a:p>
        </p:txBody>
      </p:sp>
    </p:spTree>
    <p:extLst>
      <p:ext uri="{BB962C8B-B14F-4D97-AF65-F5344CB8AC3E}">
        <p14:creationId xmlns:p14="http://schemas.microsoft.com/office/powerpoint/2010/main" val="841289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תוכן 2"/>
          <p:cNvSpPr>
            <a:spLocks noGrp="1"/>
          </p:cNvSpPr>
          <p:nvPr>
            <p:ph idx="1"/>
          </p:nvPr>
        </p:nvSpPr>
        <p:spPr/>
        <p:txBody>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p>
            <a:fld id="{8DFD24DF-CA50-4768-8451-243FBF113357}" type="datetimeFigureOut">
              <a:rPr lang="he-IL" smtClean="0"/>
              <a:t>ג'/חשון/תשע"ח</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49FF5C03-8E4B-403E-91D4-F932B7E1BA57}" type="slidenum">
              <a:rPr lang="he-IL" smtClean="0"/>
              <a:t>‹#›</a:t>
            </a:fld>
            <a:endParaRPr lang="he-IL"/>
          </a:p>
        </p:txBody>
      </p:sp>
    </p:spTree>
    <p:extLst>
      <p:ext uri="{BB962C8B-B14F-4D97-AF65-F5344CB8AC3E}">
        <p14:creationId xmlns:p14="http://schemas.microsoft.com/office/powerpoint/2010/main" val="1538995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831850" y="1709738"/>
            <a:ext cx="10515600" cy="2852737"/>
          </a:xfrm>
        </p:spPr>
        <p:txBody>
          <a:bodyPr anchor="b"/>
          <a:lstStyle>
            <a:lvl1pPr>
              <a:defRPr sz="6000"/>
            </a:lvl1p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smtClean="0"/>
              <a:t>ערוך סגנונות טקסט של תבנית בסיס</a:t>
            </a:r>
          </a:p>
        </p:txBody>
      </p:sp>
      <p:sp>
        <p:nvSpPr>
          <p:cNvPr id="4" name="מציין מיקום של תאריך 3"/>
          <p:cNvSpPr>
            <a:spLocks noGrp="1"/>
          </p:cNvSpPr>
          <p:nvPr>
            <p:ph type="dt" sz="half" idx="10"/>
          </p:nvPr>
        </p:nvSpPr>
        <p:spPr/>
        <p:txBody>
          <a:bodyPr/>
          <a:lstStyle/>
          <a:p>
            <a:fld id="{8DFD24DF-CA50-4768-8451-243FBF113357}" type="datetimeFigureOut">
              <a:rPr lang="he-IL" smtClean="0"/>
              <a:t>ג'/חשון/תשע"ח</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49FF5C03-8E4B-403E-91D4-F932B7E1BA57}" type="slidenum">
              <a:rPr lang="he-IL" smtClean="0"/>
              <a:t>‹#›</a:t>
            </a:fld>
            <a:endParaRPr lang="he-IL"/>
          </a:p>
        </p:txBody>
      </p:sp>
    </p:spTree>
    <p:extLst>
      <p:ext uri="{BB962C8B-B14F-4D97-AF65-F5344CB8AC3E}">
        <p14:creationId xmlns:p14="http://schemas.microsoft.com/office/powerpoint/2010/main" val="2859895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תוכן 2"/>
          <p:cNvSpPr>
            <a:spLocks noGrp="1"/>
          </p:cNvSpPr>
          <p:nvPr>
            <p:ph sz="half" idx="1"/>
          </p:nvPr>
        </p:nvSpPr>
        <p:spPr>
          <a:xfrm>
            <a:off x="838200" y="1825625"/>
            <a:ext cx="5181600" cy="4351338"/>
          </a:xfrm>
        </p:spPr>
        <p:txBody>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תוכן 3"/>
          <p:cNvSpPr>
            <a:spLocks noGrp="1"/>
          </p:cNvSpPr>
          <p:nvPr>
            <p:ph sz="half" idx="2"/>
          </p:nvPr>
        </p:nvSpPr>
        <p:spPr>
          <a:xfrm>
            <a:off x="6172200" y="1825625"/>
            <a:ext cx="5181600" cy="4351338"/>
          </a:xfrm>
        </p:spPr>
        <p:txBody>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he-IL"/>
          </a:p>
        </p:txBody>
      </p:sp>
      <p:sp>
        <p:nvSpPr>
          <p:cNvPr id="5" name="מציין מיקום של תאריך 4"/>
          <p:cNvSpPr>
            <a:spLocks noGrp="1"/>
          </p:cNvSpPr>
          <p:nvPr>
            <p:ph type="dt" sz="half" idx="10"/>
          </p:nvPr>
        </p:nvSpPr>
        <p:spPr/>
        <p:txBody>
          <a:bodyPr/>
          <a:lstStyle/>
          <a:p>
            <a:fld id="{8DFD24DF-CA50-4768-8451-243FBF113357}" type="datetimeFigureOut">
              <a:rPr lang="he-IL" smtClean="0"/>
              <a:t>ג'/חשון/תשע"ח</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49FF5C03-8E4B-403E-91D4-F932B7E1BA57}" type="slidenum">
              <a:rPr lang="he-IL" smtClean="0"/>
              <a:t>‹#›</a:t>
            </a:fld>
            <a:endParaRPr lang="he-IL"/>
          </a:p>
        </p:txBody>
      </p:sp>
    </p:spTree>
    <p:extLst>
      <p:ext uri="{BB962C8B-B14F-4D97-AF65-F5344CB8AC3E}">
        <p14:creationId xmlns:p14="http://schemas.microsoft.com/office/powerpoint/2010/main" val="3839932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365125"/>
            <a:ext cx="10515600" cy="1325563"/>
          </a:xfrm>
        </p:spPr>
        <p:txBody>
          <a:body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ערוך סגנונות טקסט של תבנית בסיס</a:t>
            </a:r>
          </a:p>
        </p:txBody>
      </p:sp>
      <p:sp>
        <p:nvSpPr>
          <p:cNvPr id="4" name="מציין מיקום תוכן 3"/>
          <p:cNvSpPr>
            <a:spLocks noGrp="1"/>
          </p:cNvSpPr>
          <p:nvPr>
            <p:ph sz="half" idx="2"/>
          </p:nvPr>
        </p:nvSpPr>
        <p:spPr>
          <a:xfrm>
            <a:off x="839788" y="2505075"/>
            <a:ext cx="5157787" cy="3684588"/>
          </a:xfrm>
        </p:spPr>
        <p:txBody>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he-IL"/>
          </a:p>
        </p:txBody>
      </p:sp>
      <p:sp>
        <p:nvSpPr>
          <p:cNvPr id="5" name="מציין מיקום טקסט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ערוך סגנונות טקסט של תבנית בסיס</a:t>
            </a:r>
          </a:p>
        </p:txBody>
      </p:sp>
      <p:sp>
        <p:nvSpPr>
          <p:cNvPr id="6" name="מציין מיקום תוכן 5"/>
          <p:cNvSpPr>
            <a:spLocks noGrp="1"/>
          </p:cNvSpPr>
          <p:nvPr>
            <p:ph sz="quarter" idx="4"/>
          </p:nvPr>
        </p:nvSpPr>
        <p:spPr>
          <a:xfrm>
            <a:off x="6172200" y="2505075"/>
            <a:ext cx="5183188" cy="3684588"/>
          </a:xfrm>
        </p:spPr>
        <p:txBody>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he-IL"/>
          </a:p>
        </p:txBody>
      </p:sp>
      <p:sp>
        <p:nvSpPr>
          <p:cNvPr id="7" name="מציין מיקום של תאריך 6"/>
          <p:cNvSpPr>
            <a:spLocks noGrp="1"/>
          </p:cNvSpPr>
          <p:nvPr>
            <p:ph type="dt" sz="half" idx="10"/>
          </p:nvPr>
        </p:nvSpPr>
        <p:spPr/>
        <p:txBody>
          <a:bodyPr/>
          <a:lstStyle/>
          <a:p>
            <a:fld id="{8DFD24DF-CA50-4768-8451-243FBF113357}" type="datetimeFigureOut">
              <a:rPr lang="he-IL" smtClean="0"/>
              <a:t>ג'/חשון/תשע"ח</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49FF5C03-8E4B-403E-91D4-F932B7E1BA57}" type="slidenum">
              <a:rPr lang="he-IL" smtClean="0"/>
              <a:t>‹#›</a:t>
            </a:fld>
            <a:endParaRPr lang="he-IL"/>
          </a:p>
        </p:txBody>
      </p:sp>
    </p:spTree>
    <p:extLst>
      <p:ext uri="{BB962C8B-B14F-4D97-AF65-F5344CB8AC3E}">
        <p14:creationId xmlns:p14="http://schemas.microsoft.com/office/powerpoint/2010/main" val="3664943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של תאריך 2"/>
          <p:cNvSpPr>
            <a:spLocks noGrp="1"/>
          </p:cNvSpPr>
          <p:nvPr>
            <p:ph type="dt" sz="half" idx="10"/>
          </p:nvPr>
        </p:nvSpPr>
        <p:spPr/>
        <p:txBody>
          <a:bodyPr/>
          <a:lstStyle/>
          <a:p>
            <a:fld id="{8DFD24DF-CA50-4768-8451-243FBF113357}" type="datetimeFigureOut">
              <a:rPr lang="he-IL" smtClean="0"/>
              <a:t>ג'/חשון/תשע"ח</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49FF5C03-8E4B-403E-91D4-F932B7E1BA57}" type="slidenum">
              <a:rPr lang="he-IL" smtClean="0"/>
              <a:t>‹#›</a:t>
            </a:fld>
            <a:endParaRPr lang="he-IL"/>
          </a:p>
        </p:txBody>
      </p:sp>
    </p:spTree>
    <p:extLst>
      <p:ext uri="{BB962C8B-B14F-4D97-AF65-F5344CB8AC3E}">
        <p14:creationId xmlns:p14="http://schemas.microsoft.com/office/powerpoint/2010/main" val="23475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8DFD24DF-CA50-4768-8451-243FBF113357}" type="datetimeFigureOut">
              <a:rPr lang="he-IL" smtClean="0"/>
              <a:t>ג'/חשון/תשע"ח</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49FF5C03-8E4B-403E-91D4-F932B7E1BA57}" type="slidenum">
              <a:rPr lang="he-IL" smtClean="0"/>
              <a:t>‹#›</a:t>
            </a:fld>
            <a:endParaRPr lang="he-IL"/>
          </a:p>
        </p:txBody>
      </p:sp>
    </p:spTree>
    <p:extLst>
      <p:ext uri="{BB962C8B-B14F-4D97-AF65-F5344CB8AC3E}">
        <p14:creationId xmlns:p14="http://schemas.microsoft.com/office/powerpoint/2010/main" val="638211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smtClean="0"/>
              <a:t>לחץ כדי לערוך סגנון כותרת של תבנית בסיס</a:t>
            </a:r>
            <a:endParaRPr lang="he-IL"/>
          </a:p>
        </p:txBody>
      </p:sp>
      <p:sp>
        <p:nvSpPr>
          <p:cNvPr id="3" name="מציין מיקום תוכן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smtClean="0"/>
              <a:t>ערוך סגנונות טקסט של תבנית בסיס</a:t>
            </a:r>
          </a:p>
        </p:txBody>
      </p:sp>
      <p:sp>
        <p:nvSpPr>
          <p:cNvPr id="5" name="מציין מיקום של תאריך 4"/>
          <p:cNvSpPr>
            <a:spLocks noGrp="1"/>
          </p:cNvSpPr>
          <p:nvPr>
            <p:ph type="dt" sz="half" idx="10"/>
          </p:nvPr>
        </p:nvSpPr>
        <p:spPr/>
        <p:txBody>
          <a:bodyPr/>
          <a:lstStyle/>
          <a:p>
            <a:fld id="{8DFD24DF-CA50-4768-8451-243FBF113357}" type="datetimeFigureOut">
              <a:rPr lang="he-IL" smtClean="0"/>
              <a:t>ג'/חשון/תשע"ח</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49FF5C03-8E4B-403E-91D4-F932B7E1BA57}" type="slidenum">
              <a:rPr lang="he-IL" smtClean="0"/>
              <a:t>‹#›</a:t>
            </a:fld>
            <a:endParaRPr lang="he-IL"/>
          </a:p>
        </p:txBody>
      </p:sp>
    </p:spTree>
    <p:extLst>
      <p:ext uri="{BB962C8B-B14F-4D97-AF65-F5344CB8AC3E}">
        <p14:creationId xmlns:p14="http://schemas.microsoft.com/office/powerpoint/2010/main" val="2614248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smtClean="0"/>
              <a:t>לחץ כדי לערוך סגנון כותרת של תבנית בסיס</a:t>
            </a:r>
            <a:endParaRPr lang="he-IL"/>
          </a:p>
        </p:txBody>
      </p:sp>
      <p:sp>
        <p:nvSpPr>
          <p:cNvPr id="3" name="מציין מיקום של תמונה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smtClean="0"/>
              <a:t>ערוך סגנונות טקסט של תבנית בסיס</a:t>
            </a:r>
          </a:p>
        </p:txBody>
      </p:sp>
      <p:sp>
        <p:nvSpPr>
          <p:cNvPr id="5" name="מציין מיקום של תאריך 4"/>
          <p:cNvSpPr>
            <a:spLocks noGrp="1"/>
          </p:cNvSpPr>
          <p:nvPr>
            <p:ph type="dt" sz="half" idx="10"/>
          </p:nvPr>
        </p:nvSpPr>
        <p:spPr/>
        <p:txBody>
          <a:bodyPr/>
          <a:lstStyle/>
          <a:p>
            <a:fld id="{8DFD24DF-CA50-4768-8451-243FBF113357}" type="datetimeFigureOut">
              <a:rPr lang="he-IL" smtClean="0"/>
              <a:t>ג'/חשון/תשע"ח</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49FF5C03-8E4B-403E-91D4-F932B7E1BA57}" type="slidenum">
              <a:rPr lang="he-IL" smtClean="0"/>
              <a:t>‹#›</a:t>
            </a:fld>
            <a:endParaRPr lang="he-IL"/>
          </a:p>
        </p:txBody>
      </p:sp>
    </p:spTree>
    <p:extLst>
      <p:ext uri="{BB962C8B-B14F-4D97-AF65-F5344CB8AC3E}">
        <p14:creationId xmlns:p14="http://schemas.microsoft.com/office/powerpoint/2010/main" val="173445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8DFD24DF-CA50-4768-8451-243FBF113357}" type="datetimeFigureOut">
              <a:rPr lang="he-IL" smtClean="0"/>
              <a:t>ג'/חשון/תשע"ח</a:t>
            </a:fld>
            <a:endParaRPr lang="he-IL"/>
          </a:p>
        </p:txBody>
      </p:sp>
      <p:sp>
        <p:nvSpPr>
          <p:cNvPr id="5" name="מציין מיקום של כותרת תחתונה 4"/>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49FF5C03-8E4B-403E-91D4-F932B7E1BA57}" type="slidenum">
              <a:rPr lang="he-IL" smtClean="0"/>
              <a:t>‹#›</a:t>
            </a:fld>
            <a:endParaRPr lang="he-IL"/>
          </a:p>
        </p:txBody>
      </p:sp>
    </p:spTree>
    <p:extLst>
      <p:ext uri="{BB962C8B-B14F-4D97-AF65-F5344CB8AC3E}">
        <p14:creationId xmlns:p14="http://schemas.microsoft.com/office/powerpoint/2010/main" val="590794274"/>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pic>
        <p:nvPicPr>
          <p:cNvPr id="4" name="תמונה 3" descr="E:\תמונות\redlogo.jpg"/>
          <p:cNvPicPr/>
          <p:nvPr/>
        </p:nvPicPr>
        <p:blipFill>
          <a:blip r:embed="rId3" cstate="print">
            <a:extLst>
              <a:ext uri="{BEBA8EAE-BF5A-486C-A8C5-ECC9F3942E4B}">
                <a14:imgProps xmlns:a14="http://schemas.microsoft.com/office/drawing/2010/main">
                  <a14:imgLayer r:embed="rId4">
                    <a14:imgEffect>
                      <a14:backgroundRemoval t="0" b="100000" l="0" r="100000">
                        <a14:foregroundMark x1="93350" y1="10756" x2="93350" y2="10756"/>
                        <a14:foregroundMark x1="27877" y1="36628" x2="27877" y2="36628"/>
                        <a14:foregroundMark x1="35806" y1="29942" x2="35806" y2="29942"/>
                        <a14:foregroundMark x1="46931" y1="31977" x2="46931" y2="31977"/>
                        <a14:foregroundMark x1="43223" y1="40698" x2="43223" y2="40698"/>
                        <a14:foregroundMark x1="43990" y1="36337" x2="43990" y2="36337"/>
                        <a14:foregroundMark x1="43606" y1="29651" x2="43606" y2="29651"/>
                        <a14:foregroundMark x1="45141" y1="27907" x2="45141" y2="27907"/>
                        <a14:foregroundMark x1="52685" y1="27035" x2="52685" y2="27035"/>
                        <a14:foregroundMark x1="50128" y1="26163" x2="50128" y2="26163"/>
                        <a14:foregroundMark x1="48210" y1="25872" x2="48210" y2="25872"/>
                        <a14:foregroundMark x1="39258" y1="27907" x2="39258" y2="27907"/>
                        <a14:foregroundMark x1="36701" y1="27035" x2="36701" y2="27035"/>
                        <a14:foregroundMark x1="41304" y1="29070" x2="41304" y2="29070"/>
                        <a14:foregroundMark x1="32225" y1="27907" x2="32225" y2="27907"/>
                        <a14:foregroundMark x1="34527" y1="26453" x2="34527" y2="26453"/>
                        <a14:foregroundMark x1="30818" y1="36628" x2="30818" y2="36628"/>
                        <a14:foregroundMark x1="29412" y1="27616" x2="29412" y2="27616"/>
                        <a14:foregroundMark x1="26854" y1="27616" x2="26854" y2="27616"/>
                        <a14:foregroundMark x1="24680" y1="27035" x2="24680" y2="27035"/>
                        <a14:foregroundMark x1="23402" y1="27907" x2="23402" y2="27907"/>
                        <a14:foregroundMark x1="23018" y1="31395" x2="23018" y2="31395"/>
                        <a14:foregroundMark x1="23018" y1="39244" x2="23018" y2="39244"/>
                        <a14:foregroundMark x1="24297" y1="37500" x2="24297" y2="37500"/>
                        <a14:foregroundMark x1="25064" y1="40116" x2="25064" y2="40116"/>
                        <a14:foregroundMark x1="24552" y1="43895" x2="24552" y2="43895"/>
                        <a14:foregroundMark x1="24297" y1="48256" x2="24297" y2="48256"/>
                        <a14:foregroundMark x1="24169" y1="52035" x2="24169" y2="52035"/>
                        <a14:foregroundMark x1="25064" y1="52035" x2="25064" y2="52035"/>
                        <a14:foregroundMark x1="26854" y1="50581" x2="26854" y2="50581"/>
                        <a14:foregroundMark x1="27877" y1="49128" x2="27877" y2="49128"/>
                        <a14:foregroundMark x1="29028" y1="47384" x2="29028" y2="47384"/>
                        <a14:foregroundMark x1="29923" y1="44477" x2="29923" y2="44477"/>
                        <a14:foregroundMark x1="30435" y1="40698" x2="30435" y2="40698"/>
                        <a14:foregroundMark x1="31586" y1="40116" x2="31586" y2="40116"/>
                        <a14:foregroundMark x1="32609" y1="38953" x2="32609" y2="38953"/>
                        <a14:foregroundMark x1="34655" y1="37209" x2="34655" y2="37209"/>
                        <a14:foregroundMark x1="36957" y1="36628" x2="36957" y2="36628"/>
                        <a14:foregroundMark x1="37340" y1="38953" x2="37340" y2="38953"/>
                        <a14:foregroundMark x1="37212" y1="43023" x2="37212" y2="43023"/>
                        <a14:foregroundMark x1="36957" y1="47384" x2="36957" y2="47384"/>
                        <a14:foregroundMark x1="36445" y1="52326" x2="36445" y2="52326"/>
                        <a14:foregroundMark x1="36189" y1="57267" x2="36189" y2="57267"/>
                        <a14:foregroundMark x1="36061" y1="60465" x2="36061" y2="60465"/>
                        <a14:foregroundMark x1="45780" y1="62500" x2="45780" y2="62500"/>
                        <a14:foregroundMark x1="47826" y1="62209" x2="47826" y2="62209"/>
                        <a14:foregroundMark x1="48338" y1="50872" x2="48338" y2="50872"/>
                        <a14:foregroundMark x1="48977" y1="43605" x2="48977" y2="43605"/>
                        <a14:foregroundMark x1="49616" y1="38953" x2="49616" y2="38953"/>
                        <a14:foregroundMark x1="50639" y1="36337" x2="50639" y2="36337"/>
                        <a14:foregroundMark x1="52685" y1="35756" x2="52685" y2="35756"/>
                        <a14:foregroundMark x1="52813" y1="40698" x2="52813" y2="40698"/>
                        <a14:foregroundMark x1="52430" y1="46802" x2="52430" y2="46802"/>
                        <a14:foregroundMark x1="52174" y1="50872" x2="52174" y2="50872"/>
                        <a14:foregroundMark x1="58568" y1="32558" x2="58568" y2="32558"/>
                        <a14:foregroundMark x1="57928" y1="17151" x2="57928" y2="17151"/>
                        <a14:foregroundMark x1="81841" y1="15407" x2="81841" y2="15407"/>
                        <a14:foregroundMark x1="85038" y1="9593" x2="85038" y2="9593"/>
                        <a14:foregroundMark x1="85422" y1="13081" x2="85422" y2="13081"/>
                        <a14:foregroundMark x1="13555" y1="13663" x2="13555" y2="13663"/>
                        <a14:foregroundMark x1="12660" y1="18023" x2="12660" y2="18023"/>
                        <a14:foregroundMark x1="54731" y1="27616" x2="54731" y2="27616"/>
                        <a14:foregroundMark x1="56138" y1="28198" x2="56138" y2="28198"/>
                        <a14:foregroundMark x1="58696" y1="36628" x2="58696" y2="36628"/>
                        <a14:foregroundMark x1="58184" y1="42733" x2="58184" y2="42733"/>
                        <a14:foregroundMark x1="58056" y1="47674" x2="58056" y2="47674"/>
                        <a14:foregroundMark x1="57417" y1="53488" x2="57417" y2="53488"/>
                        <a14:foregroundMark x1="57545" y1="50291" x2="57545" y2="50291"/>
                        <a14:foregroundMark x1="56522" y1="56395" x2="56522" y2="56395"/>
                        <a14:foregroundMark x1="55754" y1="58430" x2="55754" y2="58430"/>
                        <a14:foregroundMark x1="51918" y1="71221" x2="51918" y2="71221"/>
                        <a14:foregroundMark x1="70588" y1="45640" x2="70588" y2="45640"/>
                        <a14:foregroundMark x1="69054" y1="47384" x2="69054" y2="47384"/>
                        <a14:foregroundMark x1="67263" y1="47674" x2="67263" y2="47674"/>
                        <a14:foregroundMark x1="65729" y1="44186" x2="65729" y2="44186"/>
                        <a14:foregroundMark x1="62532" y1="47674" x2="62532" y2="47674"/>
                        <a14:foregroundMark x1="61125" y1="47965" x2="61125" y2="47965"/>
                        <a14:foregroundMark x1="72890" y1="44186" x2="72890" y2="44186"/>
                        <a14:foregroundMark x1="48849" y1="62209" x2="48849" y2="62209"/>
                        <a14:foregroundMark x1="50512" y1="61919" x2="50512" y2="61919"/>
                        <a14:foregroundMark x1="51535" y1="61919" x2="51535" y2="61919"/>
                        <a14:foregroundMark x1="53836" y1="61047" x2="53836" y2="61047"/>
                        <a14:foregroundMark x1="39003" y1="62500" x2="39003" y2="62500"/>
                        <a14:foregroundMark x1="21867" y1="49709" x2="21867" y2="49709"/>
                        <a14:foregroundMark x1="22379" y1="46802" x2="22379" y2="46802"/>
                        <a14:foregroundMark x1="21867" y1="54651" x2="21867" y2="54651"/>
                        <a14:foregroundMark x1="21483" y1="60465" x2="21483" y2="60465"/>
                        <a14:foregroundMark x1="21100" y1="62209" x2="21100" y2="62209"/>
                        <a14:foregroundMark x1="20460" y1="62500" x2="20460" y2="62500"/>
                        <a14:foregroundMark x1="12404" y1="61919" x2="12404" y2="61919"/>
                        <a14:foregroundMark x1="14962" y1="62209" x2="14962" y2="62209"/>
                        <a14:foregroundMark x1="8312" y1="62209" x2="8312" y2="62209"/>
                        <a14:foregroundMark x1="6905" y1="62209" x2="6905" y2="62209"/>
                        <a14:foregroundMark x1="6905" y1="60465" x2="6905" y2="60465"/>
                        <a14:foregroundMark x1="7673" y1="50291" x2="7673" y2="50291"/>
                        <a14:foregroundMark x1="7417" y1="53488" x2="7417" y2="53488"/>
                        <a14:foregroundMark x1="8184" y1="41279" x2="8184" y2="41279"/>
                        <a14:foregroundMark x1="8824" y1="31686" x2="8824" y2="31686"/>
                        <a14:foregroundMark x1="9079" y1="27907" x2="9079" y2="27907"/>
                        <a14:foregroundMark x1="9079" y1="27907" x2="9079" y2="27907"/>
                        <a14:foregroundMark x1="9974" y1="27326" x2="9974" y2="27326"/>
                        <a14:foregroundMark x1="11637" y1="26744" x2="11637" y2="26744"/>
                        <a14:foregroundMark x1="14066" y1="26163" x2="14066" y2="26163"/>
                        <a14:foregroundMark x1="16113" y1="26744" x2="16113" y2="26744"/>
                        <a14:foregroundMark x1="18159" y1="26744" x2="18159" y2="26744"/>
                        <a14:foregroundMark x1="20460" y1="27616" x2="20460" y2="27616"/>
                        <a14:foregroundMark x1="17519" y1="36047" x2="17519" y2="36047"/>
                        <a14:foregroundMark x1="17136" y1="40407" x2="17136" y2="40407"/>
                        <a14:foregroundMark x1="16880" y1="45058" x2="16880" y2="45058"/>
                        <a14:foregroundMark x1="16496" y1="51163" x2="16496" y2="51163"/>
                        <a14:foregroundMark x1="15090" y1="52616" x2="15090" y2="52616"/>
                        <a14:foregroundMark x1="13683" y1="45058" x2="13683" y2="45058"/>
                        <a14:foregroundMark x1="13811" y1="42151" x2="13811" y2="42151"/>
                        <a14:foregroundMark x1="14194" y1="38372" x2="14194" y2="38372"/>
                        <a14:foregroundMark x1="16113" y1="16279" x2="16113" y2="16279"/>
                        <a14:foregroundMark x1="17775" y1="15116" x2="17775" y2="15116"/>
                        <a14:foregroundMark x1="20588" y1="16279" x2="20588" y2="16279"/>
                        <a14:foregroundMark x1="23913" y1="14244" x2="23913" y2="14244"/>
                        <a14:foregroundMark x1="27366" y1="15116" x2="27366" y2="15116"/>
                        <a14:foregroundMark x1="30435" y1="14535" x2="30435" y2="14535"/>
                        <a14:foregroundMark x1="33632" y1="13953" x2="33632" y2="13953"/>
                        <a14:foregroundMark x1="37084" y1="15698" x2="37084" y2="15698"/>
                        <a14:foregroundMark x1="38491" y1="15407" x2="38491" y2="15407"/>
                        <a14:foregroundMark x1="41560" y1="15698" x2="41560" y2="15698"/>
                        <a14:foregroundMark x1="44118" y1="14244" x2="44118" y2="14244"/>
                        <a14:foregroundMark x1="49105" y1="13663" x2="49105" y2="13663"/>
                        <a14:foregroundMark x1="52302" y1="10174" x2="52302" y2="10174"/>
                        <a14:foregroundMark x1="52174" y1="11919" x2="52174" y2="11919"/>
                        <a14:foregroundMark x1="52558" y1="13372" x2="52558" y2="13372"/>
                        <a14:foregroundMark x1="53197" y1="13372" x2="53197" y2="13372"/>
                        <a14:foregroundMark x1="54220" y1="17442" x2="54220" y2="17442"/>
                        <a14:foregroundMark x1="52685" y1="3198" x2="52685" y2="3198"/>
                        <a14:foregroundMark x1="52941" y1="2035" x2="52941" y2="2035"/>
                        <a14:foregroundMark x1="54220" y1="1453" x2="54220" y2="1453"/>
                        <a14:foregroundMark x1="58696" y1="2035" x2="58696" y2="2035"/>
                        <a14:foregroundMark x1="59719" y1="3779" x2="59719" y2="3779"/>
                        <a14:foregroundMark x1="46931" y1="14826" x2="46931" y2="14826"/>
                        <a14:foregroundMark x1="42711" y1="18605" x2="42711" y2="18605"/>
                        <a14:foregroundMark x1="60486" y1="6686" x2="60486" y2="6686"/>
                        <a14:foregroundMark x1="60358" y1="13953" x2="60358" y2="13953"/>
                        <a14:foregroundMark x1="59719" y1="16860" x2="59719" y2="16860"/>
                        <a14:foregroundMark x1="56394" y1="25000" x2="56394" y2="25000"/>
                        <a14:foregroundMark x1="57673" y1="23256" x2="57673" y2="23256"/>
                        <a14:foregroundMark x1="59079" y1="27035" x2="59079" y2="27035"/>
                        <a14:foregroundMark x1="59591" y1="24128" x2="59591" y2="24128"/>
                        <a14:foregroundMark x1="60870" y1="24419" x2="60870" y2="24419"/>
                        <a14:foregroundMark x1="62788" y1="26163" x2="62788" y2="26163"/>
                        <a14:foregroundMark x1="65090" y1="27326" x2="65090" y2="27326"/>
                        <a14:foregroundMark x1="60486" y1="35465" x2="60486" y2="35465"/>
                        <a14:foregroundMark x1="62020" y1="53779" x2="62020" y2="53779"/>
                        <a14:foregroundMark x1="63171" y1="53488" x2="63171" y2="53488"/>
                        <a14:foregroundMark x1="62660" y1="56686" x2="62660" y2="56686"/>
                        <a14:foregroundMark x1="65473" y1="54070" x2="65473" y2="54070"/>
                        <a14:foregroundMark x1="66880" y1="53779" x2="66880" y2="53779"/>
                        <a14:foregroundMark x1="69182" y1="54360" x2="69182" y2="54360"/>
                        <a14:foregroundMark x1="70077" y1="54360" x2="70077" y2="54360"/>
                        <a14:foregroundMark x1="72506" y1="54070" x2="72506" y2="54070"/>
                        <a14:foregroundMark x1="71611" y1="54651" x2="71611" y2="54651"/>
                        <a14:foregroundMark x1="72506" y1="57558" x2="72506" y2="57558"/>
                        <a14:foregroundMark x1="73913" y1="55233" x2="73913" y2="55233"/>
                        <a14:foregroundMark x1="74808" y1="54942" x2="74808" y2="54942"/>
                        <a14:foregroundMark x1="60614" y1="55233" x2="60614" y2="55233"/>
                        <a14:foregroundMark x1="74041" y1="43895" x2="74041" y2="43895"/>
                        <a14:foregroundMark x1="76087" y1="45640" x2="76087" y2="45640"/>
                        <a14:foregroundMark x1="77110" y1="45349" x2="77110" y2="45349"/>
                        <a14:foregroundMark x1="61509" y1="36337" x2="61509" y2="36337"/>
                        <a14:foregroundMark x1="64322" y1="36337" x2="64322" y2="36337"/>
                        <a14:foregroundMark x1="67136" y1="35174" x2="67136" y2="35174"/>
                        <a14:foregroundMark x1="69437" y1="32558" x2="69437" y2="32558"/>
                        <a14:foregroundMark x1="71611" y1="27907" x2="71611" y2="27907"/>
                        <a14:foregroundMark x1="72506" y1="22674" x2="72506" y2="22674"/>
                        <a14:foregroundMark x1="66496" y1="25291" x2="66496" y2="25291"/>
                        <a14:foregroundMark x1="66624" y1="22384" x2="66624" y2="22384"/>
                        <a14:foregroundMark x1="78772" y1="57558" x2="78772" y2="57558"/>
                        <a14:foregroundMark x1="81586" y1="54360" x2="81586" y2="54360"/>
                        <a14:foregroundMark x1="78005" y1="35465" x2="78005" y2="35465"/>
                        <a14:foregroundMark x1="78645" y1="36337" x2="78645" y2="36337"/>
                        <a14:foregroundMark x1="83120" y1="35756" x2="83120" y2="35756"/>
                        <a14:foregroundMark x1="84143" y1="45058" x2="84143" y2="45058"/>
                        <a14:foregroundMark x1="82097" y1="44477" x2="82097" y2="44477"/>
                        <a14:foregroundMark x1="80946" y1="44767" x2="80946" y2="44767"/>
                        <a14:foregroundMark x1="82992" y1="54360" x2="82992" y2="54360"/>
                        <a14:foregroundMark x1="84783" y1="57267" x2="84783" y2="57267"/>
                        <a14:foregroundMark x1="86317" y1="55523" x2="86317" y2="55523"/>
                        <a14:foregroundMark x1="89770" y1="46221" x2="89770" y2="46221"/>
                        <a14:foregroundMark x1="87852" y1="45640" x2="87852" y2="45640"/>
                        <a14:foregroundMark x1="85166" y1="45930" x2="85166" y2="45930"/>
                        <a14:foregroundMark x1="83632" y1="35756" x2="83632" y2="35756"/>
                        <a14:foregroundMark x1="84399" y1="25872" x2="84399" y2="25872"/>
                        <a14:foregroundMark x1="84655" y1="20640" x2="84655" y2="20640"/>
                        <a14:foregroundMark x1="78772" y1="22674" x2="78772" y2="22674"/>
                        <a14:foregroundMark x1="78645" y1="26453" x2="78645" y2="26453"/>
                        <a14:foregroundMark x1="90026" y1="25291" x2="90026" y2="25291"/>
                        <a14:foregroundMark x1="89386" y1="32267" x2="89386" y2="32267"/>
                        <a14:foregroundMark x1="89258" y1="36047" x2="89258" y2="36047"/>
                        <a14:foregroundMark x1="94885" y1="36047" x2="94885" y2="36047"/>
                        <a14:foregroundMark x1="95652" y1="24709" x2="95652" y2="24709"/>
                        <a14:foregroundMark x1="95524" y1="28488" x2="95524" y2="28488"/>
                        <a14:foregroundMark x1="73529" y1="3779" x2="73529" y2="3779"/>
                        <a14:foregroundMark x1="85422" y1="5233" x2="85422" y2="5233"/>
                        <a14:foregroundMark x1="83248" y1="4360" x2="83248" y2="4360"/>
                        <a14:foregroundMark x1="81074" y1="2326" x2="81074" y2="2326"/>
                        <a14:foregroundMark x1="73146" y1="8430" x2="73146" y2="8430"/>
                        <a14:foregroundMark x1="72634" y1="18023" x2="72634" y2="18023"/>
                        <a14:foregroundMark x1="75320" y1="12500" x2="75320" y2="12500"/>
                        <a14:foregroundMark x1="78133" y1="10756" x2="78133" y2="10756"/>
                        <a14:foregroundMark x1="66880" y1="10756" x2="66880" y2="10756"/>
                        <a14:foregroundMark x1="66880" y1="14535" x2="66880" y2="14535"/>
                        <a14:foregroundMark x1="63811" y1="11337" x2="63811" y2="11337"/>
                        <a14:foregroundMark x1="89386" y1="10756" x2="89386" y2="10756"/>
                        <a14:foregroundMark x1="90921" y1="10756" x2="90921" y2="10756"/>
                        <a14:foregroundMark x1="90409" y1="16570" x2="90409" y2="16570"/>
                        <a14:foregroundMark x1="96547" y1="11628" x2="96547" y2="11628"/>
                        <a14:foregroundMark x1="96419" y1="14826" x2="96419" y2="14826"/>
                        <a14:foregroundMark x1="98849" y1="12500" x2="98849" y2="12500"/>
                        <a14:foregroundMark x1="68031" y1="77907" x2="68031" y2="77907"/>
                        <a14:foregroundMark x1="71995" y1="74709" x2="71995" y2="74709"/>
                        <a14:foregroundMark x1="70972" y1="81686" x2="70972" y2="81686"/>
                        <a14:foregroundMark x1="67008" y1="81105" x2="67008" y2="81105"/>
                        <a14:foregroundMark x1="67008" y1="81105" x2="67008" y2="81105"/>
                        <a14:foregroundMark x1="67008" y1="81105" x2="67008" y2="81105"/>
                        <a14:foregroundMark x1="64322" y1="83140" x2="64322" y2="83140"/>
                        <a14:foregroundMark x1="60486" y1="82849" x2="60486" y2="82849"/>
                        <a14:foregroundMark x1="2046" y1="93023" x2="2046" y2="93023"/>
                        <a14:foregroundMark x1="1407" y1="95640" x2="1407" y2="95640"/>
                        <a14:foregroundMark x1="895" y1="97093" x2="3325" y2="96512"/>
                        <a14:backgroundMark x1="50128" y1="44477" x2="50128" y2="44477"/>
                        <a14:backgroundMark x1="23657" y1="42733" x2="23657" y2="42733"/>
                        <a14:backgroundMark x1="43223" y1="33140" x2="43223" y2="33140"/>
                        <a14:backgroundMark x1="67647" y1="46221" x2="67647" y2="46221"/>
                        <a14:backgroundMark x1="15601" y1="39244" x2="15601" y2="39244"/>
                        <a14:backgroundMark x1="24297" y1="40407" x2="24297" y2="40407"/>
                        <a14:backgroundMark x1="12532" y1="15116" x2="12532" y2="15116"/>
                        <a14:backgroundMark x1="59974" y1="1163" x2="59974" y2="1163"/>
                        <a14:backgroundMark x1="53197" y1="291" x2="53197" y2="291"/>
                        <a14:backgroundMark x1="53964" y1="13663" x2="53964" y2="13663"/>
                        <a14:backgroundMark x1="39514" y1="14244" x2="39514" y2="14244"/>
                        <a14:backgroundMark x1="43862" y1="15988" x2="43862" y2="15988"/>
                        <a14:backgroundMark x1="15473" y1="15698" x2="15473" y2="15698"/>
                        <a14:backgroundMark x1="18798" y1="13663" x2="18798" y2="13663"/>
                        <a14:backgroundMark x1="43350" y1="34593" x2="43350" y2="34593"/>
                        <a14:backgroundMark x1="57417" y1="27035" x2="57417" y2="27035"/>
                        <a14:backgroundMark x1="58440" y1="31105" x2="58440" y2="31105"/>
                        <a14:backgroundMark x1="55882" y1="26453" x2="55882" y2="26453"/>
                        <a14:backgroundMark x1="60997" y1="55523" x2="60997" y2="55523"/>
                        <a14:backgroundMark x1="75320" y1="55814" x2="75320" y2="55814"/>
                        <a14:backgroundMark x1="84527" y1="2616" x2="84527" y2="2616"/>
                        <a14:backgroundMark x1="72123" y1="872" x2="72123" y2="872"/>
                      </a14:backgroundRemoval>
                    </a14:imgEffect>
                  </a14:imgLayer>
                </a14:imgProps>
              </a:ext>
              <a:ext uri="{28A0092B-C50C-407E-A947-70E740481C1C}">
                <a14:useLocalDpi xmlns:a14="http://schemas.microsoft.com/office/drawing/2010/main" val="0"/>
              </a:ext>
            </a:extLst>
          </a:blip>
          <a:srcRect/>
          <a:stretch>
            <a:fillRect/>
          </a:stretch>
        </p:blipFill>
        <p:spPr bwMode="auto">
          <a:xfrm>
            <a:off x="0" y="1135552"/>
            <a:ext cx="12088849" cy="5317981"/>
          </a:xfrm>
          <a:prstGeom prst="rect">
            <a:avLst/>
          </a:prstGeom>
          <a:noFill/>
          <a:ln>
            <a:noFill/>
          </a:ln>
        </p:spPr>
      </p:pic>
    </p:spTree>
    <p:extLst>
      <p:ext uri="{BB962C8B-B14F-4D97-AF65-F5344CB8AC3E}">
        <p14:creationId xmlns:p14="http://schemas.microsoft.com/office/powerpoint/2010/main" val="30740366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5" name="Rectangle 1"/>
          <p:cNvSpPr>
            <a:spLocks noGrp="1" noChangeArrowheads="1"/>
          </p:cNvSpPr>
          <p:nvPr>
            <p:ph type="ctrTitle"/>
          </p:nvPr>
        </p:nvSpPr>
        <p:spPr bwMode="auto">
          <a:xfrm>
            <a:off x="1537063" y="2083735"/>
            <a:ext cx="9762308"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900" b="0" i="0" u="none" strike="noStrike" cap="none" normalizeH="0" baseline="0" dirty="0" smtClean="0">
                <a:ln>
                  <a:noFill/>
                </a:ln>
                <a:solidFill>
                  <a:srgbClr val="5B7934"/>
                </a:solidFill>
                <a:effectLst/>
                <a:latin typeface="Tahoma" panose="020B0604030504040204" pitchFamily="34" charset="0"/>
                <a:cs typeface="Tahoma" panose="020B0604030504040204" pitchFamily="34" charset="0"/>
              </a:rPr>
              <a:t> </a:t>
            </a:r>
            <a:r>
              <a:rPr kumimoji="0" lang="he-IL" altLang="he-IL" sz="1100" b="0" i="0" u="none" strike="noStrike" cap="none" normalizeH="0" baseline="0" dirty="0" smtClean="0">
                <a:ln>
                  <a:noFill/>
                </a:ln>
                <a:solidFill>
                  <a:schemeClr val="tx1"/>
                </a:solidFill>
                <a:effectLst/>
              </a:rPr>
              <a:t> </a:t>
            </a:r>
            <a:endParaRPr kumimoji="0" lang="he-IL" altLang="he-IL" sz="1800" b="0" i="0" u="none" strike="noStrike" cap="none" normalizeH="0" baseline="0" dirty="0" smtClean="0">
              <a:ln>
                <a:noFill/>
              </a:ln>
              <a:solidFill>
                <a:schemeClr val="tx1"/>
              </a:solidFill>
              <a:effectLst/>
              <a:latin typeface="Arial" panose="020B0604020202020204" pitchFamily="34" charset="0"/>
            </a:endParaRPr>
          </a:p>
        </p:txBody>
      </p:sp>
      <p:sp>
        <p:nvSpPr>
          <p:cNvPr id="6" name="TextBox 5"/>
          <p:cNvSpPr txBox="1"/>
          <p:nvPr/>
        </p:nvSpPr>
        <p:spPr>
          <a:xfrm>
            <a:off x="1175657" y="613954"/>
            <a:ext cx="10123714" cy="5047536"/>
          </a:xfrm>
          <a:prstGeom prst="rect">
            <a:avLst/>
          </a:prstGeom>
          <a:noFill/>
        </p:spPr>
        <p:txBody>
          <a:bodyPr wrap="square" rtlCol="1">
            <a:spAutoFit/>
          </a:bodyPr>
          <a:lstStyle/>
          <a:p>
            <a:pPr algn="ctr"/>
            <a:r>
              <a:rPr lang="he-IL" sz="6000" b="1" dirty="0" smtClean="0"/>
              <a:t>אודות הארגון</a:t>
            </a:r>
          </a:p>
          <a:p>
            <a:endParaRPr lang="he-IL" dirty="0" smtClean="0"/>
          </a:p>
          <a:p>
            <a:r>
              <a:rPr lang="he-IL" sz="2800" dirty="0" smtClean="0"/>
              <a:t>"דרכי מרים" מבצעים מידי יום נסיעות לחולי סרטן לטיפולים בבתי החולים.</a:t>
            </a:r>
          </a:p>
          <a:p>
            <a:endParaRPr lang="he-IL" sz="2800" dirty="0" smtClean="0"/>
          </a:p>
          <a:p>
            <a:r>
              <a:rPr lang="he-IL" sz="2800" dirty="0" smtClean="0"/>
              <a:t>הארגון "דרכי מרים" שם לו מטרה להושיט יד לחולי הסרטן...</a:t>
            </a:r>
          </a:p>
          <a:p>
            <a:r>
              <a:rPr lang="he-IL" sz="2800" dirty="0" smtClean="0"/>
              <a:t>הארגון מלווה את החולים מראשית גילוי המחלה. </a:t>
            </a:r>
            <a:r>
              <a:rPr lang="he-IL" sz="2800" dirty="0" smtClean="0">
                <a:effectLst/>
              </a:rPr>
              <a:t>היחס החם </a:t>
            </a:r>
            <a:r>
              <a:rPr lang="he-IL" sz="2800" dirty="0" smtClean="0"/>
              <a:t>שהחולה </a:t>
            </a:r>
            <a:r>
              <a:rPr lang="he-IL" sz="2800" dirty="0" smtClean="0">
                <a:effectLst/>
              </a:rPr>
              <a:t>מקבל והרצון הכנה לעזור ולסייע לו, כמו גם עצם הידיעה שהוא אינו נושא לבד בעול המחלה הקשה ויש מי שמושיט לו יד לבא ולקחת אותו מביתו לבית החולים. לשוחח עמו  ולהנעים את הדרך, כל אלה באים לו כמים קרים על נפש עייפה.</a:t>
            </a:r>
          </a:p>
          <a:p>
            <a:endParaRPr lang="he-IL" sz="2000" dirty="0"/>
          </a:p>
        </p:txBody>
      </p:sp>
    </p:spTree>
    <p:extLst>
      <p:ext uri="{BB962C8B-B14F-4D97-AF65-F5344CB8AC3E}">
        <p14:creationId xmlns:p14="http://schemas.microsoft.com/office/powerpoint/2010/main" val="15973424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2" name="כותרת 1"/>
          <p:cNvSpPr>
            <a:spLocks noGrp="1"/>
          </p:cNvSpPr>
          <p:nvPr>
            <p:ph type="ctrTitle"/>
          </p:nvPr>
        </p:nvSpPr>
        <p:spPr>
          <a:xfrm>
            <a:off x="1912045" y="4865914"/>
            <a:ext cx="9144000" cy="3984171"/>
          </a:xfrm>
        </p:spPr>
        <p:txBody>
          <a:bodyPr>
            <a:normAutofit fontScale="90000"/>
          </a:bodyPr>
          <a:lstStyle/>
          <a:p>
            <a:r>
              <a:rPr lang="he-IL" sz="4400" dirty="0" smtClean="0"/>
              <a:t>הארגון כיום מתנהל ע"י מענה אנושי בכדי לתאם בין החולים למתנדבים.</a:t>
            </a:r>
            <a:r>
              <a:rPr lang="he-IL" sz="4400" dirty="0"/>
              <a:t/>
            </a:r>
            <a:br>
              <a:rPr lang="he-IL" sz="4400" dirty="0"/>
            </a:br>
            <a:r>
              <a:rPr lang="he-IL" sz="4400" dirty="0" smtClean="0"/>
              <a:t>כיום ישנו בארגון כ- 650 מתנדבים בכל רחבי הארץ, מה שמקשה על התאום ודורש אחיזת ראש  בנתונים רבים במקביל.</a:t>
            </a:r>
            <a:br>
              <a:rPr lang="he-IL" sz="4400" dirty="0" smtClean="0"/>
            </a:br>
            <a:r>
              <a:rPr lang="he-IL" sz="4400" dirty="0" smtClean="0"/>
              <a:t>המרת המענה אנושי בתוכנה עדכנית, זמינה ומאורגנת</a:t>
            </a:r>
            <a:br>
              <a:rPr lang="he-IL" sz="4400" dirty="0" smtClean="0"/>
            </a:br>
            <a:r>
              <a:rPr lang="he-IL" sz="4400" dirty="0"/>
              <a:t>ת</a:t>
            </a:r>
            <a:r>
              <a:rPr lang="he-IL" sz="4400" dirty="0" smtClean="0"/>
              <a:t>וכל לחסוך במשאבים ולשפר באופן משמועתי את הרחבת היקף הפעילות.</a:t>
            </a:r>
            <a:br>
              <a:rPr lang="he-IL" sz="4400" dirty="0" smtClean="0"/>
            </a:br>
            <a:r>
              <a:rPr lang="he-IL" sz="4400" dirty="0" smtClean="0"/>
              <a:t/>
            </a:r>
            <a:br>
              <a:rPr lang="he-IL" sz="4400" dirty="0" smtClean="0"/>
            </a:br>
            <a:r>
              <a:rPr lang="he-IL" sz="4400" dirty="0" smtClean="0"/>
              <a:t/>
            </a:r>
            <a:br>
              <a:rPr lang="he-IL" sz="4400" dirty="0" smtClean="0"/>
            </a:br>
            <a:r>
              <a:rPr lang="he-IL" sz="4400" dirty="0" smtClean="0"/>
              <a:t/>
            </a:r>
            <a:br>
              <a:rPr lang="he-IL" sz="4400" dirty="0" smtClean="0"/>
            </a:br>
            <a:r>
              <a:rPr lang="he-IL" sz="4400" dirty="0" smtClean="0"/>
              <a:t/>
            </a:r>
            <a:br>
              <a:rPr lang="he-IL" sz="4400" dirty="0" smtClean="0"/>
            </a:br>
            <a:endParaRPr lang="he-IL" sz="5400" dirty="0"/>
          </a:p>
        </p:txBody>
      </p:sp>
      <p:sp>
        <p:nvSpPr>
          <p:cNvPr id="4" name="כותרת 1"/>
          <p:cNvSpPr txBox="1">
            <a:spLocks/>
          </p:cNvSpPr>
          <p:nvPr/>
        </p:nvSpPr>
        <p:spPr>
          <a:xfrm>
            <a:off x="1912045" y="212726"/>
            <a:ext cx="9144000" cy="1010958"/>
          </a:xfrm>
          <a:prstGeom prst="rect">
            <a:avLst/>
          </a:prstGeom>
        </p:spPr>
        <p:txBody>
          <a:bodyPr vert="horz" lIns="91440" tIns="45720" rIns="91440" bIns="45720" rtlCol="1" anchor="b">
            <a:normAutofit fontScale="97500"/>
          </a:bodyPr>
          <a:lstStyle>
            <a:lvl1pPr algn="ctr" defTabSz="914400" rtl="1" eaLnBrk="1" latinLnBrk="0" hangingPunct="1">
              <a:lnSpc>
                <a:spcPct val="90000"/>
              </a:lnSpc>
              <a:spcBef>
                <a:spcPct val="0"/>
              </a:spcBef>
              <a:buNone/>
              <a:defRPr sz="6000" kern="1200">
                <a:solidFill>
                  <a:schemeClr val="tx1"/>
                </a:solidFill>
                <a:latin typeface="+mj-lt"/>
                <a:ea typeface="+mj-ea"/>
                <a:cs typeface="+mj-cs"/>
              </a:defRPr>
            </a:lvl1pPr>
          </a:lstStyle>
          <a:p>
            <a:r>
              <a:rPr lang="he-IL" b="1" dirty="0" smtClean="0"/>
              <a:t>הקושי בהתנהלות הארגון כיום</a:t>
            </a:r>
            <a:endParaRPr lang="he-IL" sz="5400" dirty="0"/>
          </a:p>
        </p:txBody>
      </p:sp>
    </p:spTree>
    <p:extLst>
      <p:ext uri="{BB962C8B-B14F-4D97-AF65-F5344CB8AC3E}">
        <p14:creationId xmlns:p14="http://schemas.microsoft.com/office/powerpoint/2010/main" val="16089391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2" name="כותרת 1"/>
          <p:cNvSpPr>
            <a:spLocks noGrp="1"/>
          </p:cNvSpPr>
          <p:nvPr>
            <p:ph type="ctrTitle"/>
          </p:nvPr>
        </p:nvSpPr>
        <p:spPr>
          <a:xfrm>
            <a:off x="1524000" y="431074"/>
            <a:ext cx="9144000" cy="992778"/>
          </a:xfrm>
        </p:spPr>
        <p:txBody>
          <a:bodyPr>
            <a:noAutofit/>
          </a:bodyPr>
          <a:lstStyle/>
          <a:p>
            <a:r>
              <a:rPr lang="he-IL" b="1" dirty="0" smtClean="0"/>
              <a:t>הפרויקט</a:t>
            </a:r>
            <a:endParaRPr lang="he-IL" b="1" dirty="0"/>
          </a:p>
        </p:txBody>
      </p:sp>
      <p:sp>
        <p:nvSpPr>
          <p:cNvPr id="3" name="כותרת משנה 2"/>
          <p:cNvSpPr>
            <a:spLocks noGrp="1"/>
          </p:cNvSpPr>
          <p:nvPr>
            <p:ph type="subTitle" idx="1"/>
          </p:nvPr>
        </p:nvSpPr>
        <p:spPr>
          <a:xfrm>
            <a:off x="1524000" y="1747112"/>
            <a:ext cx="9144000" cy="1655762"/>
          </a:xfrm>
        </p:spPr>
        <p:txBody>
          <a:bodyPr>
            <a:noAutofit/>
          </a:bodyPr>
          <a:lstStyle/>
          <a:p>
            <a:r>
              <a:rPr lang="he-IL" sz="3600" dirty="0" smtClean="0"/>
              <a:t>הרעיון שלנו הוא ליצור תוכנה המאפשרת לתאם בין החולים למתנדבים בצורה עצמאית ופשוטה כך שלא מוגבלים לשעות פעילות המוקד.</a:t>
            </a:r>
          </a:p>
          <a:p>
            <a:pPr marL="457200" indent="-457200" algn="r">
              <a:buFont typeface="Arial" panose="020B0604020202020204" pitchFamily="34" charset="0"/>
              <a:buChar char="•"/>
            </a:pPr>
            <a:r>
              <a:rPr lang="he-IL" sz="3200" dirty="0" smtClean="0"/>
              <a:t>כל מתנדב יכול להכניס עצמו לרשימת המתנדבים.</a:t>
            </a:r>
          </a:p>
          <a:p>
            <a:pPr marL="457200" indent="-457200" algn="r">
              <a:buFont typeface="Arial" panose="020B0604020202020204" pitchFamily="34" charset="0"/>
              <a:buChar char="•"/>
            </a:pPr>
            <a:r>
              <a:rPr lang="he-IL" sz="3200" dirty="0" smtClean="0"/>
              <a:t>החולה הזקוק להסעה יוכל למצוא את המתנדב המתאים ביותר לו עפ"י מיקום וזמן וכדו' ע"י אפשרויות הסינון.</a:t>
            </a:r>
          </a:p>
        </p:txBody>
      </p:sp>
    </p:spTree>
    <p:extLst>
      <p:ext uri="{BB962C8B-B14F-4D97-AF65-F5344CB8AC3E}">
        <p14:creationId xmlns:p14="http://schemas.microsoft.com/office/powerpoint/2010/main" val="20389167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pic>
        <p:nvPicPr>
          <p:cNvPr id="4" name="תמונה 3" descr="E:\תמונות\Screenshots\צילום מסך (22).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884" y="244467"/>
            <a:ext cx="2630656" cy="2109252"/>
          </a:xfrm>
          <a:prstGeom prst="rect">
            <a:avLst/>
          </a:prstGeom>
          <a:ln>
            <a:noFill/>
          </a:ln>
          <a:effectLst>
            <a:outerShdw blurRad="50800" dist="38100" dir="2700000" algn="tl" rotWithShape="0">
              <a:prstClr val="black">
                <a:alpha val="40000"/>
              </a:prstClr>
            </a:outerShdw>
            <a:softEdge rad="112500"/>
          </a:effectLst>
        </p:spPr>
      </p:pic>
      <p:pic>
        <p:nvPicPr>
          <p:cNvPr id="5" name="תמונה 4" descr="E:\תמונות\Screenshots\צילום מסך (20).png"/>
          <p:cNvPicPr/>
          <p:nvPr/>
        </p:nvPicPr>
        <p:blipFill>
          <a:blip r:embed="rId4">
            <a:extLst>
              <a:ext uri="{28A0092B-C50C-407E-A947-70E740481C1C}">
                <a14:useLocalDpi xmlns:a14="http://schemas.microsoft.com/office/drawing/2010/main" val="0"/>
              </a:ext>
            </a:extLst>
          </a:blip>
          <a:srcRect/>
          <a:stretch>
            <a:fillRect/>
          </a:stretch>
        </p:blipFill>
        <p:spPr bwMode="auto">
          <a:xfrm>
            <a:off x="2358611" y="2027147"/>
            <a:ext cx="9686541" cy="4726350"/>
          </a:xfrm>
          <a:prstGeom prst="rect">
            <a:avLst/>
          </a:prstGeom>
          <a:noFill/>
          <a:ln>
            <a:solidFill>
              <a:schemeClr val="tx1"/>
            </a:solidFill>
          </a:ln>
          <a:effectLst>
            <a:outerShdw blurRad="76200" dir="13500000" sy="23000" kx="1200000" algn="br" rotWithShape="0">
              <a:prstClr val="black">
                <a:alpha val="20000"/>
              </a:prstClr>
            </a:outerShdw>
          </a:effectLst>
        </p:spPr>
      </p:pic>
      <p:sp>
        <p:nvSpPr>
          <p:cNvPr id="11" name="TextBox 10"/>
          <p:cNvSpPr txBox="1"/>
          <p:nvPr/>
        </p:nvSpPr>
        <p:spPr>
          <a:xfrm>
            <a:off x="-17776" y="2341609"/>
            <a:ext cx="1252024" cy="369332"/>
          </a:xfrm>
          <a:prstGeom prst="rect">
            <a:avLst/>
          </a:prstGeom>
          <a:noFill/>
        </p:spPr>
        <p:txBody>
          <a:bodyPr wrap="square" rtlCol="1">
            <a:spAutoFit/>
          </a:bodyPr>
          <a:lstStyle/>
          <a:p>
            <a:r>
              <a:rPr lang="he-IL" b="1" dirty="0" smtClean="0"/>
              <a:t>דף הבית</a:t>
            </a:r>
            <a:endParaRPr lang="he-IL" b="1" dirty="0"/>
          </a:p>
        </p:txBody>
      </p:sp>
    </p:spTree>
    <p:extLst>
      <p:ext uri="{BB962C8B-B14F-4D97-AF65-F5344CB8AC3E}">
        <p14:creationId xmlns:p14="http://schemas.microsoft.com/office/powerpoint/2010/main" val="10330889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pic>
        <p:nvPicPr>
          <p:cNvPr id="4" name="תמונה 3" descr="E:\תמונות\Screenshots\צילום מסך (17).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45802" y="702329"/>
            <a:ext cx="4519683" cy="2020478"/>
          </a:xfrm>
          <a:prstGeom prst="rect">
            <a:avLst/>
          </a:prstGeom>
          <a:noFill/>
          <a:ln>
            <a:solidFill>
              <a:schemeClr val="tx1"/>
            </a:solidFill>
          </a:ln>
          <a:effectLst>
            <a:reflection blurRad="6350" stA="52000" endA="300" endPos="35000" dir="5400000" sy="-100000" algn="bl" rotWithShape="0"/>
          </a:effectLst>
        </p:spPr>
      </p:pic>
      <p:pic>
        <p:nvPicPr>
          <p:cNvPr id="6" name="תמונה 5" descr="E:\תמונות\Screenshots\צילום מסך (15).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6686" y="3771976"/>
            <a:ext cx="4209201" cy="1931881"/>
          </a:xfrm>
          <a:prstGeom prst="rect">
            <a:avLst/>
          </a:prstGeom>
          <a:noFill/>
          <a:ln>
            <a:solidFill>
              <a:schemeClr val="tx1"/>
            </a:solidFill>
          </a:ln>
          <a:effectLst>
            <a:reflection blurRad="6350" stA="52000" endA="300" endPos="35000" dir="5400000" sy="-100000" algn="bl" rotWithShape="0"/>
          </a:effectLst>
        </p:spPr>
      </p:pic>
      <p:pic>
        <p:nvPicPr>
          <p:cNvPr id="7" name="תמונה 6" descr="E:\תמונות\Screenshots\צילום מסך (14).pn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30822" y="3857006"/>
            <a:ext cx="4534663" cy="1896510"/>
          </a:xfrm>
          <a:prstGeom prst="rect">
            <a:avLst/>
          </a:prstGeom>
          <a:noFill/>
          <a:ln>
            <a:solidFill>
              <a:schemeClr val="tx1"/>
            </a:solidFill>
          </a:ln>
          <a:effectLst>
            <a:reflection blurRad="6350" stA="52000" endA="300" endPos="35000" dir="5400000" sy="-100000" algn="bl" rotWithShape="0"/>
          </a:effectLst>
        </p:spPr>
      </p:pic>
      <p:pic>
        <p:nvPicPr>
          <p:cNvPr id="8" name="תמונה 7" descr="E:\תמונות\Screenshots\צילום מסך (13).png"/>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6687" y="702329"/>
            <a:ext cx="4209201" cy="2020478"/>
          </a:xfrm>
          <a:prstGeom prst="rect">
            <a:avLst/>
          </a:prstGeom>
          <a:noFill/>
          <a:ln>
            <a:solidFill>
              <a:schemeClr val="tx1"/>
            </a:solidFill>
          </a:ln>
          <a:effectLst>
            <a:outerShdw blurRad="50800" dist="38100" dir="2700000" algn="tl" rotWithShape="0">
              <a:prstClr val="black">
                <a:alpha val="40000"/>
              </a:prstClr>
            </a:outerShdw>
            <a:reflection blurRad="6350" stA="52000" endA="300" endPos="35000" dir="5400000" sy="-100000" algn="bl" rotWithShape="0"/>
          </a:effectLst>
        </p:spPr>
      </p:pic>
    </p:spTree>
    <p:extLst>
      <p:ext uri="{BB962C8B-B14F-4D97-AF65-F5344CB8AC3E}">
        <p14:creationId xmlns:p14="http://schemas.microsoft.com/office/powerpoint/2010/main" val="2308338700"/>
      </p:ext>
    </p:extLst>
  </p:cSld>
  <p:clrMapOvr>
    <a:masterClrMapping/>
  </p:clrMapOvr>
  <p:timing>
    <p:tnLst>
      <p:par>
        <p:cTn id="1" dur="indefinite" restart="never" nodeType="tmRoot"/>
      </p:par>
    </p:tnLst>
  </p:timing>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TM04033927[[fn=האירוע המרכזי]]</Template>
  <TotalTime>171</TotalTime>
  <Words>138</Words>
  <Application>Microsoft Office PowerPoint</Application>
  <PresentationFormat>מסך רחב</PresentationFormat>
  <Paragraphs>14</Paragraphs>
  <Slides>6</Slides>
  <Notes>0</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6</vt:i4>
      </vt:variant>
    </vt:vector>
  </HeadingPairs>
  <TitlesOfParts>
    <vt:vector size="12" baseType="lpstr">
      <vt:lpstr>Arial</vt:lpstr>
      <vt:lpstr>Calibri</vt:lpstr>
      <vt:lpstr>Calibri Light</vt:lpstr>
      <vt:lpstr>Tahoma</vt:lpstr>
      <vt:lpstr>Times New Roman</vt:lpstr>
      <vt:lpstr>ערכת נושא Office</vt:lpstr>
      <vt:lpstr>מצגת של PowerPoint‏</vt:lpstr>
      <vt:lpstr>  </vt:lpstr>
      <vt:lpstr>הארגון כיום מתנהל ע"י מענה אנושי בכדי לתאם בין החולים למתנדבים. כיום ישנו בארגון כ- 650 מתנדבים בכל רחבי הארץ, מה שמקשה על התאום ודורש אחיזת ראש  בנתונים רבים במקביל. המרת המענה אנושי בתוכנה עדכנית, זמינה ומאורגנת תוכל לחסוך במשאבים ולשפר באופן משמועתי את הרחבת היקף הפעילות.     </vt:lpstr>
      <vt:lpstr>הפרויקט</vt:lpstr>
      <vt:lpstr>מצגת של PowerPoint‏</vt:lpstr>
      <vt:lpstr>מצגת של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THE USER</dc:creator>
  <cp:lastModifiedBy>THE USER</cp:lastModifiedBy>
  <cp:revision>21</cp:revision>
  <dcterms:created xsi:type="dcterms:W3CDTF">2017-10-22T23:30:55Z</dcterms:created>
  <dcterms:modified xsi:type="dcterms:W3CDTF">2017-10-23T14:25:46Z</dcterms:modified>
</cp:coreProperties>
</file>