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8042046-C1C9-412B-AF76-916320A794C8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4154E3-8AE9-46BE-A7C4-DB1F525EEC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42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9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22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82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5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568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71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4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6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839B5EA-AA5C-42BD-A2C3-B88B74A34F8C}" type="datetimeFigureOut">
              <a:rPr lang="he-IL" smtClean="0"/>
              <a:t>ג'/ניסן/תשע"ו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DB90AF9-B262-41EF-9F90-9596C76A4C56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7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31211" cy="1463040"/>
          </a:xfrm>
        </p:spPr>
        <p:txBody>
          <a:bodyPr/>
          <a:lstStyle/>
          <a:p>
            <a:r>
              <a:rPr lang="he-IL" dirty="0" smtClean="0"/>
              <a:t>מחלקת מחשוב</a:t>
            </a:r>
            <a:br>
              <a:rPr lang="he-IL" dirty="0" smtClean="0"/>
            </a:br>
            <a:r>
              <a:rPr lang="he-IL" sz="2800" dirty="0" smtClean="0"/>
              <a:t>מערכות מידע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509686" y="4960137"/>
            <a:ext cx="3484606" cy="1463040"/>
          </a:xfrm>
        </p:spPr>
        <p:txBody>
          <a:bodyPr/>
          <a:lstStyle/>
          <a:p>
            <a:r>
              <a:rPr lang="he-IL" dirty="0" smtClean="0"/>
              <a:t>אפריל</a:t>
            </a:r>
            <a:r>
              <a:rPr lang="en-US" dirty="0" smtClean="0"/>
              <a:t> </a:t>
            </a:r>
            <a:r>
              <a:rPr lang="he-IL" dirty="0" smtClean="0"/>
              <a:t>2016, ניסן תשע"ו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598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אבטחת מידע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z="2400" dirty="0"/>
              <a:t>אימות </a:t>
            </a:r>
            <a:r>
              <a:rPr lang="he-IL" sz="2400" dirty="0" smtClean="0"/>
              <a:t>וניהול משתמשים.</a:t>
            </a:r>
          </a:p>
          <a:p>
            <a:pPr lvl="0"/>
            <a:r>
              <a:rPr lang="he-IL" dirty="0" smtClean="0"/>
              <a:t>בארגונים רבים קיימת מערכת לאימות משתמשים רצוי ועדיף שהמערכת תוכל להתממשק אל מערכות אלו מאשר ניהול משתמשים נפרד לאפליקציה.</a:t>
            </a:r>
          </a:p>
          <a:p>
            <a:pPr lvl="0"/>
            <a:r>
              <a:rPr lang="he-IL" dirty="0" smtClean="0"/>
              <a:t>לדוגמה: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LDAP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Microsoft </a:t>
            </a:r>
            <a:r>
              <a:rPr lang="en-US" dirty="0"/>
              <a:t>Active Directory</a:t>
            </a:r>
            <a:endParaRPr lang="he-I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RADIUS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00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אבטחת מידע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עקרונות אבטחת המידע: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אין לכתוב מערכת שמצפינה נתונים. העבודה היא ב </a:t>
            </a:r>
            <a:r>
              <a:rPr lang="en-US" dirty="0" smtClean="0"/>
              <a:t>WEB</a:t>
            </a:r>
            <a:r>
              <a:rPr lang="he-IL" dirty="0" smtClean="0"/>
              <a:t> עם תעודת </a:t>
            </a:r>
            <a:r>
              <a:rPr lang="en-US" dirty="0" smtClean="0"/>
              <a:t>SSL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בדיקת הרשאות על השרת.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חשבונות </a:t>
            </a:r>
            <a:r>
              <a:rPr lang="en-US" dirty="0" smtClean="0"/>
              <a:t>SQL</a:t>
            </a:r>
            <a:r>
              <a:rPr lang="he-IL" dirty="0" smtClean="0"/>
              <a:t> עם הרשאות נכונות – לדוחות שימוש ב </a:t>
            </a:r>
            <a:r>
              <a:rPr lang="en-US" dirty="0" err="1" smtClean="0"/>
              <a:t>ReadOnly</a:t>
            </a:r>
            <a:r>
              <a:rPr lang="en-US" dirty="0" smtClean="0"/>
              <a:t> User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לא לאפשר </a:t>
            </a:r>
            <a:r>
              <a:rPr lang="en-US" dirty="0"/>
              <a:t>Dynamic SQL</a:t>
            </a:r>
            <a:r>
              <a:rPr lang="he-IL" dirty="0"/>
              <a:t> אלא אך ורק עבודה עם </a:t>
            </a:r>
            <a:r>
              <a:rPr lang="en-US" dirty="0" smtClean="0"/>
              <a:t>procedures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בדיקת אכיפת </a:t>
            </a:r>
            <a:r>
              <a:rPr lang="he-IL" dirty="0"/>
              <a:t>קוד שלא מזינים ערכים לא </a:t>
            </a:r>
            <a:r>
              <a:rPr lang="he-IL" dirty="0" smtClean="0"/>
              <a:t>תקינים </a:t>
            </a:r>
            <a:r>
              <a:rPr lang="he-IL" dirty="0"/>
              <a:t>– למניעת </a:t>
            </a:r>
            <a:r>
              <a:rPr lang="en-US" dirty="0"/>
              <a:t>SQL Injection</a:t>
            </a:r>
            <a:r>
              <a:rPr lang="he-IL" dirty="0"/>
              <a:t> ברמה הבסיסית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המערכת מנהלת משתמשים לפי סוגי הרשאות.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זיהוי משתמשים – לאחר מספר ניסיונות חסימת מערכת למניעת </a:t>
            </a:r>
            <a:r>
              <a:rPr lang="en-US" dirty="0" smtClean="0"/>
              <a:t>DDOS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ניהול סיסמאות "חזקות" עם תפוגה.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בדיקת תקינות קוד עם כלים זמינים למציאת פרצות.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אין לשמור מידע רגיש כגון ת.ז, כרטיסי אשראי וכו'.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06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בדיקות קבלה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בדיקות קבלה תכלנה: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בדיקת עומסים, האם המערכת מתאימה לכמות המשתמשים.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QA</a:t>
            </a:r>
            <a:r>
              <a:rPr lang="he-IL" dirty="0"/>
              <a:t> לוודא שכל המודולים עובדים והפונקציות עובדות.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שמירת </a:t>
            </a:r>
            <a:r>
              <a:rPr lang="en-US" dirty="0" smtClean="0"/>
              <a:t>LOG</a:t>
            </a:r>
            <a:r>
              <a:rPr lang="he-IL" dirty="0" smtClean="0"/>
              <a:t> במערכת – כניסות, מחיקות וכישלונות.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התראות אם אין מקום בקבצים או ב 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אם כותבים </a:t>
            </a:r>
            <a:r>
              <a:rPr lang="en-US" dirty="0" smtClean="0"/>
              <a:t>Services</a:t>
            </a:r>
            <a:r>
              <a:rPr lang="he-IL" dirty="0" smtClean="0"/>
              <a:t> יש לדאוג להתראות.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מסירה.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022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בהצלחה!</a:t>
            </a:r>
            <a:endParaRPr lang="he-IL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7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קווים מנחים.</a:t>
            </a:r>
          </a:p>
          <a:p>
            <a:r>
              <a:rPr lang="he-IL" dirty="0" smtClean="0"/>
              <a:t>בחירת הפרויקט.</a:t>
            </a:r>
          </a:p>
          <a:p>
            <a:r>
              <a:rPr lang="he-IL" dirty="0" smtClean="0"/>
              <a:t>אפיון.</a:t>
            </a:r>
          </a:p>
          <a:p>
            <a:r>
              <a:rPr lang="he-IL" dirty="0" smtClean="0"/>
              <a:t>השיטה.</a:t>
            </a:r>
          </a:p>
          <a:p>
            <a:r>
              <a:rPr lang="he-IL" dirty="0" smtClean="0"/>
              <a:t>ממשקי </a:t>
            </a:r>
            <a:r>
              <a:rPr lang="en-US" dirty="0" smtClean="0"/>
              <a:t>UI&amp;UX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בחירת המערכת.</a:t>
            </a:r>
          </a:p>
          <a:p>
            <a:r>
              <a:rPr lang="he-IL" dirty="0" smtClean="0"/>
              <a:t>דוחות.</a:t>
            </a:r>
          </a:p>
          <a:p>
            <a:r>
              <a:rPr lang="he-IL" dirty="0" smtClean="0"/>
              <a:t>אבטחת מידע.</a:t>
            </a:r>
          </a:p>
          <a:p>
            <a:r>
              <a:rPr lang="he-IL" dirty="0" smtClean="0"/>
              <a:t>בדיקות קבלה ומסירה.</a:t>
            </a: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752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קווים מנחים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KISS</a:t>
            </a:r>
            <a:r>
              <a:rPr lang="he-IL" dirty="0" smtClean="0"/>
              <a:t> (</a:t>
            </a:r>
            <a:r>
              <a:rPr lang="en-US" dirty="0" smtClean="0"/>
              <a:t>Keep it simple, stupid</a:t>
            </a:r>
            <a:r>
              <a:rPr lang="he-IL" dirty="0" smtClean="0"/>
              <a:t>):</a:t>
            </a:r>
          </a:p>
          <a:p>
            <a:pPr lvl="1"/>
            <a:r>
              <a:rPr lang="he-IL" dirty="0" smtClean="0"/>
              <a:t>מערכות ומודולים צריכים להיות פשוטים להטמעה ולהפעלה.</a:t>
            </a:r>
          </a:p>
          <a:p>
            <a:pPr lvl="1"/>
            <a:r>
              <a:rPr lang="he-IL" dirty="0" smtClean="0"/>
              <a:t>מחשוב תהליך הוא לא המטרה אלא אמצעי.</a:t>
            </a:r>
          </a:p>
          <a:p>
            <a:pPr lvl="1"/>
            <a:r>
              <a:rPr lang="he-IL" dirty="0" smtClean="0"/>
              <a:t>אם מחשוב יהפוך תהליך למסובך יותר ורק ידרוש יותר משאבים, אפשר גם לפשטו ולהגדירו ידנית ולהמתין לפתרון עתידי מוצלח יותר.</a:t>
            </a:r>
          </a:p>
          <a:p>
            <a:r>
              <a:rPr lang="he-IL" dirty="0" smtClean="0"/>
              <a:t>בצע בפעם הראשונה ונכון:</a:t>
            </a:r>
          </a:p>
          <a:p>
            <a:pPr lvl="1"/>
            <a:r>
              <a:rPr lang="he-IL" dirty="0" smtClean="0"/>
              <a:t>תכנון ויישום כל תהליך במדריך קצר ופשוט</a:t>
            </a:r>
            <a:r>
              <a:rPr lang="en-US" dirty="0" smtClean="0"/>
              <a:t>KISS) </a:t>
            </a:r>
            <a:r>
              <a:rPr lang="he-IL" dirty="0" smtClean="0"/>
              <a:t>) למניעת טעויות ולהטמעה קלה.</a:t>
            </a:r>
          </a:p>
          <a:p>
            <a:r>
              <a:rPr lang="he-IL" dirty="0" smtClean="0"/>
              <a:t>זיכרון ארגוני:</a:t>
            </a:r>
          </a:p>
          <a:p>
            <a:pPr lvl="1"/>
            <a:r>
              <a:rPr lang="he-IL" dirty="0" smtClean="0"/>
              <a:t>יכולת שליפת נתונים פשוטה וקלה.</a:t>
            </a:r>
          </a:p>
          <a:p>
            <a:pPr lvl="1"/>
            <a:r>
              <a:rPr lang="he-IL" dirty="0" smtClean="0"/>
              <a:t>מדריכי הפעלה נגישים.</a:t>
            </a:r>
          </a:p>
          <a:p>
            <a:pPr lvl="1"/>
            <a:r>
              <a:rPr lang="he-IL" dirty="0" smtClean="0"/>
              <a:t>שיתוף והעברת מידע חיוני בין המחלקות.</a:t>
            </a:r>
          </a:p>
        </p:txBody>
      </p:sp>
    </p:spTree>
    <p:extLst>
      <p:ext uri="{BB962C8B-B14F-4D97-AF65-F5344CB8AC3E}">
        <p14:creationId xmlns:p14="http://schemas.microsoft.com/office/powerpoint/2010/main" val="254694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הבנת הדרישות </a:t>
            </a:r>
          </a:p>
          <a:p>
            <a:pPr lvl="1"/>
            <a:r>
              <a:rPr lang="he-IL" dirty="0" smtClean="0"/>
              <a:t>האם הבנתי את צרכי הלקוח?</a:t>
            </a:r>
          </a:p>
          <a:p>
            <a:pPr lvl="1"/>
            <a:r>
              <a:rPr lang="he-IL" dirty="0" smtClean="0"/>
              <a:t>האם הלקוח הסביר את צרכיו?</a:t>
            </a:r>
          </a:p>
          <a:p>
            <a:pPr lvl="1"/>
            <a:r>
              <a:rPr lang="he-IL" dirty="0" smtClean="0"/>
              <a:t>מי אחראי מטעם הלקוח לאפיון ולהטמעה </a:t>
            </a:r>
            <a:r>
              <a:rPr lang="he-IL" b="1" dirty="0" smtClean="0"/>
              <a:t>ולתחזוקה</a:t>
            </a:r>
            <a:r>
              <a:rPr lang="he-IL" dirty="0" smtClean="0"/>
              <a:t>?</a:t>
            </a:r>
          </a:p>
          <a:p>
            <a:pPr lvl="1"/>
            <a:r>
              <a:rPr lang="he-IL" dirty="0" smtClean="0"/>
              <a:t>מהם התהליכים שמתקיימים היום ומה המערכת באה לשרת?</a:t>
            </a:r>
          </a:p>
          <a:p>
            <a:pPr lvl="1"/>
            <a:r>
              <a:rPr lang="he-IL" dirty="0" smtClean="0"/>
              <a:t>האם הלקוח מודע לכל מה שקיים בארגון?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657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אפיון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האפיון כולל: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מצב קיים.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ניתוח פערים.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בחינת חלופות.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סקר שוק.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סקר מערכת קיימת בארגון.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בדיקת ממשקים למערכות נוספות.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78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השיטה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השיטה כוללת: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בחירת מתודולוגיה.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תכנון </a:t>
            </a:r>
            <a:r>
              <a:rPr lang="he-IL" b="1" dirty="0" smtClean="0"/>
              <a:t>מפורט.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הגדרת שיטה </a:t>
            </a:r>
            <a:r>
              <a:rPr lang="he-IL" dirty="0"/>
              <a:t>ומדדים </a:t>
            </a:r>
            <a:r>
              <a:rPr lang="he-IL" dirty="0" smtClean="0"/>
              <a:t>כמותיים.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ניתוח תוצאות/ מסקנות/ המלצות בצורה הגיונית </a:t>
            </a:r>
            <a:r>
              <a:rPr lang="he-IL" b="1" dirty="0" smtClean="0"/>
              <a:t>והנדסית</a:t>
            </a:r>
            <a:r>
              <a:rPr lang="he-IL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ניהול סיכונים.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חישוב </a:t>
            </a:r>
            <a:r>
              <a:rPr lang="he-IL" dirty="0" smtClean="0"/>
              <a:t>עלויות.</a:t>
            </a:r>
            <a:endParaRPr lang="he-IL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e-IL" dirty="0" smtClean="0"/>
              <a:t>ידע ארגוני.</a:t>
            </a:r>
            <a:endParaRPr lang="he-IL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e-IL" dirty="0"/>
              <a:t>זמן </a:t>
            </a:r>
            <a:r>
              <a:rPr lang="he-IL" dirty="0" smtClean="0"/>
              <a:t>הפיתוח.</a:t>
            </a:r>
            <a:endParaRPr lang="he-IL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e-IL" dirty="0"/>
              <a:t>זמן הטמעה </a:t>
            </a:r>
            <a:r>
              <a:rPr lang="he-IL" dirty="0" smtClean="0"/>
              <a:t>והדרכה.</a:t>
            </a:r>
            <a:endParaRPr lang="he-IL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e-IL" dirty="0"/>
              <a:t>שרתים </a:t>
            </a:r>
            <a:r>
              <a:rPr lang="he-IL" dirty="0" smtClean="0"/>
              <a:t>ומשאבים.</a:t>
            </a:r>
            <a:endParaRPr lang="he-IL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e-IL" dirty="0" smtClean="0"/>
              <a:t>רישוי.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31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ממשק </a:t>
            </a:r>
            <a:r>
              <a:rPr lang="en-US" dirty="0" smtClean="0"/>
              <a:t>UI&amp;UX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עיצוב הממשק מכיל: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בחירת מערכת לעיצוב (</a:t>
            </a:r>
            <a:r>
              <a:rPr lang="en-US" dirty="0" smtClean="0"/>
              <a:t>Bootstrap</a:t>
            </a:r>
            <a:r>
              <a:rPr lang="he-IL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התאמה למובייל – </a:t>
            </a:r>
            <a:r>
              <a:rPr lang="en-US" dirty="0" smtClean="0"/>
              <a:t>Responsive</a:t>
            </a:r>
            <a:r>
              <a:rPr lang="he-IL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רב לשוניות (עברית אנגלית).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בניית ואפיון מסכים – </a:t>
            </a:r>
            <a:r>
              <a:rPr lang="en-US" dirty="0" smtClean="0"/>
              <a:t>mockup</a:t>
            </a:r>
            <a:r>
              <a:rPr lang="he-I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88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המערכת 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he-IL" dirty="0"/>
          </a:p>
          <a:p>
            <a:r>
              <a:rPr lang="he-IL" dirty="0" smtClean="0"/>
              <a:t>שימוש בפלטפורמות</a:t>
            </a:r>
            <a:r>
              <a:rPr lang="en-US" dirty="0" smtClean="0"/>
              <a:t>:</a:t>
            </a:r>
            <a:endParaRPr lang="he-IL" dirty="0" smtClean="0"/>
          </a:p>
          <a:p>
            <a:pPr lvl="1"/>
            <a:r>
              <a:rPr lang="he-IL" dirty="0" smtClean="0"/>
              <a:t>פיתוח מודול במקום מערכת.</a:t>
            </a:r>
          </a:p>
          <a:p>
            <a:pPr lvl="1"/>
            <a:r>
              <a:rPr lang="he-IL" dirty="0" smtClean="0"/>
              <a:t>בחירת שפה.</a:t>
            </a:r>
          </a:p>
          <a:p>
            <a:pPr lvl="1"/>
            <a:r>
              <a:rPr lang="he-IL" dirty="0" smtClean="0"/>
              <a:t>בחירת </a:t>
            </a:r>
            <a:r>
              <a:rPr lang="en-US" dirty="0" smtClean="0"/>
              <a:t>Framework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בחירת פלטפורמה –</a:t>
            </a:r>
            <a:r>
              <a:rPr lang="en-US" dirty="0" smtClean="0"/>
              <a:t>WordPress , Salesforce 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בחירת בסיס הנתונים וכתיבה נכונה תכנון מסד </a:t>
            </a:r>
            <a:r>
              <a:rPr lang="he-IL" dirty="0"/>
              <a:t>נתונים – טבלאות/קשרים/</a:t>
            </a:r>
            <a:r>
              <a:rPr lang="en-US" dirty="0"/>
              <a:t>views</a:t>
            </a:r>
            <a:r>
              <a:rPr lang="he-IL" dirty="0"/>
              <a:t>/</a:t>
            </a:r>
            <a:r>
              <a:rPr lang="en-US" dirty="0"/>
              <a:t>stored </a:t>
            </a:r>
            <a:r>
              <a:rPr lang="en-US" dirty="0" smtClean="0"/>
              <a:t>procedures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מערכת ניהול ו </a:t>
            </a:r>
            <a:r>
              <a:rPr lang="en-US" dirty="0" smtClean="0"/>
              <a:t>BackOffice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יכולת שדרוג קלה.</a:t>
            </a:r>
          </a:p>
          <a:p>
            <a:pPr lvl="1"/>
            <a:r>
              <a:rPr lang="he-IL" dirty="0" smtClean="0"/>
              <a:t>הוספת מודולים.</a:t>
            </a:r>
          </a:p>
          <a:p>
            <a:pPr lvl="1"/>
            <a:r>
              <a:rPr lang="he-IL" dirty="0" smtClean="0"/>
              <a:t>איך מתחזקים את המערכת לאחר מסירה?</a:t>
            </a:r>
          </a:p>
          <a:p>
            <a:pPr lvl="1"/>
            <a:endParaRPr lang="he-IL" dirty="0" smtClean="0"/>
          </a:p>
          <a:p>
            <a:pPr marL="128016" lvl="1" indent="0">
              <a:buNone/>
            </a:pPr>
            <a:endParaRPr lang="he-IL" dirty="0" smtClean="0"/>
          </a:p>
          <a:p>
            <a:pPr marL="128016" lvl="1" indent="0">
              <a:buNone/>
            </a:pP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785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דוחות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דוחות צריכים להכיל: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דוחות שימוש במערכת.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דוחות בסייסים.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/>
              <a:t>מנגנות מחולל והפקת דוחות למנהל.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975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534</Words>
  <Application>Microsoft Office PowerPoint</Application>
  <PresentationFormat>מסך רחב</PresentationFormat>
  <Paragraphs>106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0" baseType="lpstr">
      <vt:lpstr>Arial</vt:lpstr>
      <vt:lpstr>Calibri</vt:lpstr>
      <vt:lpstr>Levenim MT</vt:lpstr>
      <vt:lpstr>Tw Cen MT</vt:lpstr>
      <vt:lpstr>Tw Cen MT Condensed</vt:lpstr>
      <vt:lpstr>Wingdings 3</vt:lpstr>
      <vt:lpstr>אינטגרל</vt:lpstr>
      <vt:lpstr>מחלקת מחשוב מערכות מידע</vt:lpstr>
      <vt:lpstr>תוכן</vt:lpstr>
      <vt:lpstr>קווים מנחים</vt:lpstr>
      <vt:lpstr>בחירת פרויקט</vt:lpstr>
      <vt:lpstr>אפיון</vt:lpstr>
      <vt:lpstr>השיטה</vt:lpstr>
      <vt:lpstr>ממשק UI&amp;UX</vt:lpstr>
      <vt:lpstr>בחירת המערכת  </vt:lpstr>
      <vt:lpstr>דוחות</vt:lpstr>
      <vt:lpstr>אבטחת מידע</vt:lpstr>
      <vt:lpstr>אבטחת מידע</vt:lpstr>
      <vt:lpstr>בדיקות קבלה</vt:lpstr>
      <vt:lpstr>מצגת של PowerPoint</vt:lpstr>
    </vt:vector>
  </TitlesOfParts>
  <Company>JCE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מחלקת מחשוב מערכות מידע</dc:title>
  <dc:creator>Amir Brudner</dc:creator>
  <cp:lastModifiedBy>Yair Naveh</cp:lastModifiedBy>
  <cp:revision>180</cp:revision>
  <dcterms:created xsi:type="dcterms:W3CDTF">2014-12-30T05:19:41Z</dcterms:created>
  <dcterms:modified xsi:type="dcterms:W3CDTF">2016-04-11T08:39:35Z</dcterms:modified>
</cp:coreProperties>
</file>