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tm Cosmetics </a:t>
            </a:r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Schedule </a:t>
            </a:r>
            <a:r>
              <a:rPr lang="en-US" dirty="0"/>
              <a:t>your </a:t>
            </a:r>
            <a:r>
              <a:rPr lang="en-US" dirty="0" smtClean="0"/>
              <a:t>appointments…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409" y="5653669"/>
            <a:ext cx="2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Rut </a:t>
            </a:r>
            <a:r>
              <a:rPr lang="en-US" b="1" dirty="0" err="1" smtClean="0"/>
              <a:t>Biton&amp;yael</a:t>
            </a:r>
            <a:r>
              <a:rPr lang="en-US" b="1" dirty="0" smtClean="0"/>
              <a:t> </a:t>
            </a:r>
            <a:r>
              <a:rPr lang="en-US" b="1" dirty="0" err="1" smtClean="0"/>
              <a:t>yazdi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7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9121" y="451401"/>
            <a:ext cx="98465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TM </a:t>
            </a:r>
            <a:r>
              <a:rPr lang="en-US" sz="2400" dirty="0" smtClean="0"/>
              <a:t>COSMETICS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הינה אפלקציה לניהול מכון קוסמטי.</a:t>
            </a:r>
          </a:p>
          <a:p>
            <a:pPr algn="r" rtl="1"/>
            <a:r>
              <a:rPr lang="he-IL" sz="2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מטרת האפלקציה: </a:t>
            </a:r>
          </a:p>
          <a:p>
            <a:pPr algn="r" rtl="1"/>
            <a:r>
              <a:rPr lang="he-IL" sz="2000" dirty="0" smtClean="0"/>
              <a:t>לאפשר לקוסמטיקאי/ת </a:t>
            </a:r>
            <a:r>
              <a:rPr lang="he-IL" sz="2000" dirty="0"/>
              <a:t>לנהל את כל נושא קביעת התורים </a:t>
            </a:r>
            <a:r>
              <a:rPr lang="he-IL" sz="2000" dirty="0" smtClean="0"/>
              <a:t>והניהול הכללי של המכון בעזרת ממשק </a:t>
            </a:r>
            <a:r>
              <a:rPr lang="he-IL" sz="2000" dirty="0"/>
              <a:t>פשוט וקל </a:t>
            </a:r>
            <a:r>
              <a:rPr lang="he-IL" sz="2000" dirty="0" smtClean="0"/>
              <a:t>לשימוש, </a:t>
            </a:r>
            <a:r>
              <a:rPr lang="he-IL" sz="2000" dirty="0"/>
              <a:t>המרכז את כל הנתונים על </a:t>
            </a:r>
            <a:r>
              <a:rPr lang="he-IL" sz="2000" dirty="0" smtClean="0"/>
              <a:t>הלקוחות,נתונים על מלאי התכשירים ומידע הכללי, </a:t>
            </a:r>
            <a:r>
              <a:rPr lang="he-IL" sz="2000" dirty="0"/>
              <a:t>תורים שנקבעו, ומועדים פנויים לקביעת </a:t>
            </a:r>
            <a:r>
              <a:rPr lang="he-IL" sz="2000" dirty="0" smtClean="0"/>
              <a:t>תורים </a:t>
            </a:r>
            <a:r>
              <a:rPr lang="he-IL" sz="2000" dirty="0"/>
              <a:t>וכל זאת במקום אחד</a:t>
            </a:r>
            <a:r>
              <a:rPr lang="he-IL" sz="2000" dirty="0" smtClean="0"/>
              <a:t>.</a:t>
            </a:r>
          </a:p>
          <a:p>
            <a:pPr algn="r" rtl="1"/>
            <a:endParaRPr lang="he-IL" sz="2000" u="sng" dirty="0" smtClean="0">
              <a:latin typeface="Arial" panose="020B0604020202020204" pitchFamily="34" charset="0"/>
            </a:endParaRPr>
          </a:p>
          <a:p>
            <a:pPr algn="r" rtl="1"/>
            <a:r>
              <a:rPr lang="he-IL" sz="2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האפלקציה תאפשר:</a:t>
            </a:r>
          </a:p>
          <a:p>
            <a:pPr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3848" y="3082891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ללקוחות: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</a:rPr>
              <a:t> קביעת תורים בצורה אוטומטית.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</a:rPr>
              <a:t>תיאום התור </a:t>
            </a:r>
            <a:r>
              <a:rPr lang="he-IL" dirty="0">
                <a:latin typeface="Arial" panose="020B0604020202020204" pitchFamily="34" charset="0"/>
              </a:rPr>
              <a:t>בזמן הנוח ביותר.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</a:rPr>
              <a:t>החלפת  זמני התור בין לקוחות.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</a:rPr>
              <a:t>תזכורת </a:t>
            </a:r>
            <a:r>
              <a:rPr lang="he-IL" dirty="0" smtClean="0">
                <a:latin typeface="Arial" panose="020B0604020202020204" pitchFamily="34" charset="0"/>
              </a:rPr>
              <a:t>בסמוך </a:t>
            </a:r>
            <a:r>
              <a:rPr lang="he-IL" dirty="0">
                <a:latin typeface="Arial" panose="020B0604020202020204" pitchFamily="34" charset="0"/>
              </a:rPr>
              <a:t>לתור שיקבע.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</a:rPr>
              <a:t>הצגת מידע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</a:rPr>
              <a:t>קנית תכשירים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7480" y="3082891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לקוסמטיקאי/ת: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</a:rPr>
              <a:t>צירוף לקוחות נוספים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</a:rPr>
              <a:t>הזנת אילוצים למערכת ניהול הזמנים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</a:rPr>
              <a:t> הזנת מידע כללי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ניהול מלאי תכשירים(רשימה להזמנה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מכירת תכשירים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4" y="892098"/>
            <a:ext cx="205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UML diagram: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71" y="786832"/>
            <a:ext cx="7816683" cy="50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0873" y="557559"/>
            <a:ext cx="105602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chemeClr val="accent5">
                    <a:lumMod val="75000"/>
                  </a:schemeClr>
                </a:solidFill>
              </a:rPr>
              <a:t>חיזוי האפליקציה: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3791" y="992457"/>
            <a:ext cx="2475571" cy="3802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tm Cosmetics </a:t>
            </a:r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8912616" y="992458"/>
            <a:ext cx="2475571" cy="3802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 Cosmetics </a:t>
            </a:r>
            <a:endParaRPr lang="he-IL" dirty="0" smtClean="0"/>
          </a:p>
          <a:p>
            <a:pPr algn="ctr"/>
            <a:endParaRPr lang="he-IL" dirty="0" smtClean="0"/>
          </a:p>
          <a:p>
            <a:pPr algn="ctr"/>
            <a:endParaRPr lang="he-IL" dirty="0" smtClean="0"/>
          </a:p>
          <a:p>
            <a:pPr algn="ctr"/>
            <a:r>
              <a:rPr lang="en-US" dirty="0" smtClean="0"/>
              <a:t>   User name                  </a:t>
            </a:r>
          </a:p>
          <a:p>
            <a:pPr algn="ctr"/>
            <a:r>
              <a:rPr lang="en-US" dirty="0" smtClean="0"/>
              <a:t>Password</a:t>
            </a:r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40452" y="2516852"/>
            <a:ext cx="1951463" cy="57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קביעת תור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4819" y="3402308"/>
            <a:ext cx="1020338" cy="57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תכשירים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71577" y="3402308"/>
            <a:ext cx="1020338" cy="557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מידע והודעות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27097" y="992456"/>
            <a:ext cx="2475571" cy="3802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 Cosmetics </a:t>
            </a:r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772636"/>
            <a:ext cx="2415749" cy="7925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58" y="2625135"/>
            <a:ext cx="2057578" cy="1905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64143" y="259882"/>
            <a:ext cx="11309684" cy="558265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endParaRPr lang="he-IL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 rtl="1">
              <a:lnSpc>
                <a:spcPct val="160000"/>
              </a:lnSpc>
            </a:pPr>
            <a:r>
              <a:rPr lang="he-IL" sz="2200" b="1" dirty="0">
                <a:solidFill>
                  <a:schemeClr val="accent5">
                    <a:lumMod val="75000"/>
                  </a:schemeClr>
                </a:solidFill>
              </a:rPr>
              <a:t>פיתוח אפלקציה זו הינה עבור לקוח אמיתי. שמוענין בפיתוח זה.</a:t>
            </a:r>
          </a:p>
          <a:p>
            <a:pPr algn="r" rtl="1">
              <a:lnSpc>
                <a:spcPct val="160000"/>
              </a:lnSpc>
            </a:pPr>
            <a:r>
              <a:rPr lang="he-IL" sz="2200" b="1" dirty="0">
                <a:solidFill>
                  <a:schemeClr val="accent5">
                    <a:lumMod val="75000"/>
                  </a:schemeClr>
                </a:solidFill>
              </a:rPr>
              <a:t>ומכיון שהפיתוח הינו מתבסס על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database ,web software </a:t>
            </a:r>
            <a:r>
              <a:rPr lang="he-IL" sz="2200" b="1" dirty="0">
                <a:solidFill>
                  <a:schemeClr val="accent5">
                    <a:lumMod val="75000"/>
                  </a:schemeClr>
                </a:solidFill>
              </a:rPr>
              <a:t> וכו' יהיה ניתן לנצל את משאבי הקורס בצורה מקסימלית וכן לחוש יצירת פרויקט עם דרישות לקוח </a:t>
            </a:r>
            <a:r>
              <a:rPr lang="he-IL" sz="2200" b="1" dirty="0" smtClean="0">
                <a:solidFill>
                  <a:schemeClr val="accent5">
                    <a:lumMod val="75000"/>
                  </a:schemeClr>
                </a:solidFill>
              </a:rPr>
              <a:t>אמתיות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 rtl="1">
              <a:lnSpc>
                <a:spcPct val="150000"/>
              </a:lnSpc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 rtl="1">
              <a:lnSpc>
                <a:spcPct val="150000"/>
              </a:lnSpc>
            </a:pP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SO… WELCOME!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0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164</TotalTime>
  <Words>183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tm Cosmetics  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Biton, Rut</dc:creator>
  <cp:keywords>CTPClassification=CTP_NWR:VisualMarkings=</cp:keywords>
  <cp:lastModifiedBy>Biton, Rut</cp:lastModifiedBy>
  <cp:revision>29</cp:revision>
  <dcterms:created xsi:type="dcterms:W3CDTF">2017-10-19T19:25:15Z</dcterms:created>
  <dcterms:modified xsi:type="dcterms:W3CDTF">2017-10-23T06:00:42Z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0b4a1475-509a-42b0-af42-110b964181f1</vt:lpwstr>
  </property>
  <property fmtid="{D5CDD505-2E9C-101B-9397-08002B2CF9AE}" pid="3" name="CTP_TimeStamp">
    <vt:lpwstr>2017-10-23 06:00:42Z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