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50F0338-4081-4753-9858-31C5ACED318A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20A1C91-3EA7-49F9-81BC-094CCBEBAE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37881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0E68B80-A4E6-42A8-839E-002B85456BC3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EFFB0BD-1072-4485-BE1B-EDC6FF108A6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85406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FB0BD-1072-4485-BE1B-EDC6FF108A6B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6578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248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279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948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002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6516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126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814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4307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817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91106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F210-6C3A-42C4-B42D-BA3B25EEED99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03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5F210-6C3A-42C4-B42D-BA3B25EEED99}" type="datetimeFigureOut">
              <a:rPr lang="he-IL" smtClean="0"/>
              <a:t>כ"ו/אדר א/תשע"ו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A03D5-8CCA-4039-A2CD-95193C060F7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140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80" y="107577"/>
            <a:ext cx="5661281" cy="20012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4880" y="2234364"/>
            <a:ext cx="10612061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הצעה לפרויקט בקורס הנדסת תוכנה</a:t>
            </a:r>
          </a:p>
          <a:p>
            <a:endParaRPr lang="he-IL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he-IL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הארגון: "קרוב לבית" - חממה עסקית לנשים</a:t>
            </a:r>
            <a:endParaRPr lang="en-US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he-IL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he-IL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מגישים:</a:t>
            </a:r>
          </a:p>
          <a:p>
            <a:r>
              <a:rPr lang="he-IL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מוריה </a:t>
            </a:r>
            <a:r>
              <a:rPr lang="he-IL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רביוף</a:t>
            </a:r>
          </a:p>
          <a:p>
            <a:r>
              <a:rPr lang="he-IL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גרשון </a:t>
            </a:r>
            <a:r>
              <a:rPr lang="he-IL" sz="32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גראוס</a:t>
            </a:r>
            <a:endParaRPr lang="he-IL" sz="3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he-IL" sz="3200" dirty="0"/>
          </a:p>
          <a:p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3035912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1674439"/>
            <a:ext cx="10515600" cy="1325563"/>
          </a:xfrm>
        </p:spPr>
        <p:txBody>
          <a:bodyPr/>
          <a:lstStyle/>
          <a:p>
            <a:r>
              <a:rPr lang="he-IL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cs"/>
              </a:rPr>
              <a:t>על הארגון</a:t>
            </a:r>
            <a:endParaRPr lang="he-IL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945777" y="300000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מיזם </a:t>
            </a:r>
            <a:r>
              <a:rPr lang="he-IL" dirty="0" smtClean="0"/>
              <a:t>חברתי ירושלמי </a:t>
            </a:r>
            <a:r>
              <a:rPr lang="he-IL" dirty="0"/>
              <a:t>המציע חממה עסקית </a:t>
            </a:r>
            <a:r>
              <a:rPr lang="he-IL" dirty="0" smtClean="0"/>
              <a:t>לנשים בגיל העבודה בעלות תעודת מקצוע וכישורים אישיים שטרם הצליחו להשתלב במעגל העבודה במקצוען בגלל חסמים אישיים.</a:t>
            </a:r>
            <a:endParaRPr lang="en-US" dirty="0" smtClean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 smtClean="0"/>
              <a:t>הנשים נותנות שירות במגוון תחומים כמו:</a:t>
            </a:r>
            <a:r>
              <a:rPr lang="en-US" dirty="0" smtClean="0"/>
              <a:t> </a:t>
            </a:r>
            <a:r>
              <a:rPr lang="he-IL" dirty="0" smtClean="0"/>
              <a:t>גרפיקה, רפואה אלטרנטיבית, תדמיתנות ותפירה, עיצוב שיעור, קוסמטיקה, איפור ועוד.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25" y="28075"/>
            <a:ext cx="5663675" cy="199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3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3047" y="1441075"/>
            <a:ext cx="10515600" cy="1325563"/>
          </a:xfrm>
        </p:spPr>
        <p:txBody>
          <a:bodyPr/>
          <a:lstStyle/>
          <a:p>
            <a:r>
              <a:rPr lang="he-IL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cs"/>
              </a:rPr>
              <a:t>מה הארגון צריך?</a:t>
            </a:r>
            <a:endParaRPr lang="he-IL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75447" y="2506662"/>
            <a:ext cx="10515600" cy="4351338"/>
          </a:xfrm>
        </p:spPr>
        <p:txBody>
          <a:bodyPr>
            <a:normAutofit/>
          </a:bodyPr>
          <a:lstStyle/>
          <a:p>
            <a:r>
              <a:rPr lang="he-IL" dirty="0"/>
              <a:t>מאגר נתונים לשמירת נתונים על מספר הלקוחות המקבלים </a:t>
            </a:r>
            <a:r>
              <a:rPr lang="he-IL" dirty="0" smtClean="0"/>
              <a:t>שירות בחממה</a:t>
            </a:r>
            <a:endParaRPr lang="he-IL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he-IL" dirty="0" smtClean="0"/>
              <a:t>ניתוח </a:t>
            </a:r>
            <a:r>
              <a:rPr lang="he-IL" dirty="0"/>
              <a:t>על איכות השרות שהם </a:t>
            </a:r>
            <a:r>
              <a:rPr lang="he-IL" dirty="0" smtClean="0"/>
              <a:t>קיבלו לפני ואחרי הטיפול, הבעת דעה על המקום </a:t>
            </a:r>
            <a:r>
              <a:rPr lang="he-IL" dirty="0" smtClean="0"/>
              <a:t>עצמו</a:t>
            </a:r>
            <a:r>
              <a:rPr lang="he-IL" dirty="0"/>
              <a:t> </a:t>
            </a:r>
            <a:endParaRPr lang="he-IL" dirty="0" smtClean="0"/>
          </a:p>
          <a:p>
            <a:pPr marL="457200" lvl="1" indent="0">
              <a:buNone/>
            </a:pPr>
            <a:endParaRPr lang="en-US" dirty="0"/>
          </a:p>
          <a:p>
            <a:pPr marL="228600" lvl="1">
              <a:spcBef>
                <a:spcPts val="1000"/>
              </a:spcBef>
            </a:pPr>
            <a:r>
              <a:rPr lang="he-IL" dirty="0"/>
              <a:t> </a:t>
            </a:r>
            <a:r>
              <a:rPr lang="he-IL" sz="2800" dirty="0" smtClean="0"/>
              <a:t>מערכת קביעת תורים-אפשרות להזמין תור לכל אחת מהעובדות בחממה לפי </a:t>
            </a:r>
            <a:r>
              <a:rPr lang="he-IL" sz="2800" dirty="0" err="1" smtClean="0"/>
              <a:t>הלו"ז</a:t>
            </a:r>
            <a:r>
              <a:rPr lang="he-IL" sz="2800" dirty="0" smtClean="0"/>
              <a:t> של אותה העובדת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66" y="259976"/>
            <a:ext cx="5661281" cy="200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9781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100</Words>
  <Application>Microsoft Office PowerPoint</Application>
  <PresentationFormat>מסך רחב</PresentationFormat>
  <Paragraphs>17</Paragraphs>
  <Slides>3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Wingdings</vt:lpstr>
      <vt:lpstr>ערכת נושא Office</vt:lpstr>
      <vt:lpstr>מצגת של PowerPoint</vt:lpstr>
      <vt:lpstr>על הארגון</vt:lpstr>
      <vt:lpstr>מה הארגון צריך?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Moria</dc:creator>
  <cp:lastModifiedBy>Moria</cp:lastModifiedBy>
  <cp:revision>8</cp:revision>
  <dcterms:created xsi:type="dcterms:W3CDTF">2016-03-05T21:07:18Z</dcterms:created>
  <dcterms:modified xsi:type="dcterms:W3CDTF">2016-03-06T20:46:48Z</dcterms:modified>
</cp:coreProperties>
</file>