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54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92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856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42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587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16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679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49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227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487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299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8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3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4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73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72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1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1FAF-8450-46E5-9906-35F9B5DF8B2F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6FE30C-6A53-4F20-AAF5-96DA9926B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  <p:sldLayoutId id="2147484554" r:id="rId12"/>
    <p:sldLayoutId id="2147484555" r:id="rId13"/>
    <p:sldLayoutId id="2147484556" r:id="rId14"/>
    <p:sldLayoutId id="2147484557" r:id="rId15"/>
    <p:sldLayoutId id="214748455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9116" y="1135711"/>
            <a:ext cx="10562916" cy="1402766"/>
          </a:xfrm>
        </p:spPr>
        <p:txBody>
          <a:bodyPr>
            <a:normAutofit fontScale="90000"/>
          </a:bodyPr>
          <a:lstStyle/>
          <a:p>
            <a:pPr algn="r" rtl="0"/>
            <a:r>
              <a:rPr lang="he-IL" sz="7000" b="1" dirty="0" smtClean="0"/>
              <a:t>פעמונים – מגלים אחריות</a:t>
            </a:r>
            <a:br>
              <a:rPr lang="he-IL" sz="7000" b="1" dirty="0" smtClean="0"/>
            </a:br>
            <a:r>
              <a:rPr lang="he-IL" sz="1300" b="1" dirty="0" smtClean="0"/>
              <a:t>                                                                                                                                                                                          </a:t>
            </a:r>
            <a:r>
              <a:rPr lang="he-IL" sz="2200" b="1" dirty="0" smtClean="0"/>
              <a:t>(גם מגיל צעיר..)  </a:t>
            </a:r>
            <a:endParaRPr lang="he-IL" sz="2200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252359" y="2946547"/>
            <a:ext cx="5135420" cy="1514238"/>
          </a:xfrm>
        </p:spPr>
        <p:txBody>
          <a:bodyPr>
            <a:normAutofit/>
          </a:bodyPr>
          <a:lstStyle/>
          <a:p>
            <a:r>
              <a:rPr lang="en-US" sz="7000" b="1" dirty="0" smtClean="0">
                <a:solidFill>
                  <a:schemeClr val="bg2">
                    <a:lumMod val="50000"/>
                  </a:schemeClr>
                </a:solidFill>
              </a:rPr>
              <a:t>Paamonim</a:t>
            </a:r>
            <a:endParaRPr lang="he-IL" sz="7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116" y="5213445"/>
            <a:ext cx="2142698" cy="12464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500" u="sng" dirty="0" smtClean="0">
                <a:solidFill>
                  <a:schemeClr val="bg2">
                    <a:lumMod val="50000"/>
                  </a:schemeClr>
                </a:solidFill>
              </a:rPr>
              <a:t>מגישים:</a:t>
            </a:r>
          </a:p>
          <a:p>
            <a:r>
              <a:rPr lang="he-IL" sz="2500" dirty="0" smtClean="0">
                <a:solidFill>
                  <a:schemeClr val="bg2">
                    <a:lumMod val="50000"/>
                  </a:schemeClr>
                </a:solidFill>
              </a:rPr>
              <a:t>תום מתתיהו</a:t>
            </a:r>
          </a:p>
          <a:p>
            <a:r>
              <a:rPr lang="he-IL" sz="2500" dirty="0" smtClean="0">
                <a:solidFill>
                  <a:schemeClr val="bg2">
                    <a:lumMod val="50000"/>
                  </a:schemeClr>
                </a:solidFill>
              </a:rPr>
              <a:t>הילה אופק</a:t>
            </a:r>
            <a:endParaRPr lang="he-IL" sz="25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" name="קבוצה 6"/>
          <p:cNvGrpSpPr/>
          <p:nvPr/>
        </p:nvGrpSpPr>
        <p:grpSpPr>
          <a:xfrm rot="1104652">
            <a:off x="9181404" y="2987155"/>
            <a:ext cx="1520979" cy="1279847"/>
            <a:chOff x="9198590" y="4258103"/>
            <a:chExt cx="1119116" cy="941694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 rotWithShape="1">
            <a:blip r:embed="rId2"/>
            <a:srcRect l="77637" t="-986" r="-1003" b="35899"/>
            <a:stretch/>
          </p:blipFill>
          <p:spPr>
            <a:xfrm>
              <a:off x="9471545" y="4258103"/>
              <a:ext cx="846161" cy="900751"/>
            </a:xfrm>
            <a:prstGeom prst="rect">
              <a:avLst/>
            </a:prstGeom>
          </p:spPr>
        </p:pic>
        <p:pic>
          <p:nvPicPr>
            <p:cNvPr id="6" name="Picture 2" descr="http://www.paamonim.org/wp-content/themes/paamonim/assets/assets/head/logo_paamonim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2" t="40513" b="32806"/>
            <a:stretch/>
          </p:blipFill>
          <p:spPr bwMode="auto">
            <a:xfrm>
              <a:off x="9198590" y="4831307"/>
              <a:ext cx="1078172" cy="36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76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b="1" u="sng" dirty="0" smtClean="0"/>
              <a:t>על הארגון – פעמונים: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66381" y="1655928"/>
            <a:ext cx="9161511" cy="4608394"/>
          </a:xfrm>
        </p:spPr>
        <p:txBody>
          <a:bodyPr>
            <a:normAutofit/>
          </a:bodyPr>
          <a:lstStyle/>
          <a:p>
            <a:r>
              <a:rPr lang="he-IL" sz="2100" dirty="0">
                <a:solidFill>
                  <a:schemeClr val="bg2">
                    <a:lumMod val="25000"/>
                  </a:schemeClr>
                </a:solidFill>
              </a:rPr>
              <a:t>ארגון פעמונים שואף למציאות שבה המשפחות בישראל מנהלות חיים כלכליים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מאוזנים, מציאות </a:t>
            </a:r>
            <a:r>
              <a:rPr lang="he-IL" sz="2100" dirty="0">
                <a:solidFill>
                  <a:schemeClr val="bg2">
                    <a:lumMod val="25000"/>
                  </a:schemeClr>
                </a:solidFill>
              </a:rPr>
              <a:t>שתסייע לבניית חוסן כלכלי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וחברתי.</a:t>
            </a:r>
          </a:p>
          <a:p>
            <a:pPr marL="0" indent="0">
              <a:buNone/>
            </a:pPr>
            <a:endParaRPr lang="he-IL" sz="2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e-IL" sz="2100" dirty="0">
                <a:solidFill>
                  <a:schemeClr val="bg2">
                    <a:lumMod val="25000"/>
                  </a:schemeClr>
                </a:solidFill>
              </a:rPr>
              <a:t>פעמונים מדריך ומעניק ייעוץ פיננסי לכל המעוניין, ומספק ידע, כלים והרגלים נכונים בתחום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e-IL" sz="2100" dirty="0">
                <a:solidFill>
                  <a:schemeClr val="bg2">
                    <a:lumMod val="25000"/>
                  </a:schemeClr>
                </a:solidFill>
              </a:rPr>
              <a:t>אלפי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מומחים בתחום </a:t>
            </a:r>
            <a:r>
              <a:rPr lang="he-IL" sz="2100" dirty="0">
                <a:solidFill>
                  <a:schemeClr val="bg2">
                    <a:lumMod val="25000"/>
                  </a:schemeClr>
                </a:solidFill>
              </a:rPr>
              <a:t>כלכלת המשפחה מסייעים למשפחות ויחידים ומעניקים להם מענה בתחום ההתנהלות הכלכלית, המותאם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לצרכים וליכולות שלהם. </a:t>
            </a:r>
          </a:p>
          <a:p>
            <a:pPr marL="0" indent="0">
              <a:buNone/>
            </a:pPr>
            <a:endParaRPr lang="he-IL" sz="2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במקביל </a:t>
            </a:r>
            <a:r>
              <a:rPr lang="he-IL" sz="2100" dirty="0">
                <a:solidFill>
                  <a:schemeClr val="bg2">
                    <a:lumMod val="25000"/>
                  </a:schemeClr>
                </a:solidFill>
              </a:rPr>
              <a:t>מפעיל הארגון תכניות לחינוך פיננסי בכל הארץ, הכוללות הרצאות, מערכי לימוד וסדנאות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קבוצתיות.</a:t>
            </a:r>
            <a:endParaRPr lang="he-IL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4" r="24954"/>
          <a:stretch/>
        </p:blipFill>
        <p:spPr>
          <a:xfrm>
            <a:off x="2148349" y="195691"/>
            <a:ext cx="1117664" cy="13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b="1" u="sng" dirty="0" smtClean="0"/>
              <a:t>הבעיה: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06221" y="1487605"/>
            <a:ext cx="9546038" cy="4205252"/>
          </a:xfrm>
        </p:spPr>
        <p:txBody>
          <a:bodyPr/>
          <a:lstStyle/>
          <a:p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הרבה מהמשפחות כיום לא מצליחות לנהל חיים כלכליים באופן מאוזן ואחראי בדרך ישרה.</a:t>
            </a:r>
          </a:p>
          <a:p>
            <a:pPr marL="0" indent="0">
              <a:buNone/>
            </a:pPr>
            <a:endParaRPr lang="he-IL" sz="2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להרבה אנשים היום אין את היכולת להתמקד במטרות מסוימות ולפעול להשגתן. אנשים צורכים דברים שאינם צריכים.</a:t>
            </a:r>
          </a:p>
          <a:p>
            <a:pPr marL="0" indent="0">
              <a:buNone/>
            </a:pP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מוסדות החינוך אינן מכילות תכנים המלמדים את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הילדים ובני הנוער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כיצד להתמודד, לתכנן ולעקוב אחר הגשמת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החלומות והמטרות </a:t>
            </a:r>
            <a:r>
              <a:rPr lang="he-IL" sz="2100" dirty="0" smtClean="0">
                <a:solidFill>
                  <a:schemeClr val="bg2">
                    <a:lumMod val="25000"/>
                  </a:schemeClr>
                </a:solidFill>
              </a:rPr>
              <a:t>שלהם. אין בסיס היכול ללמד את הילדים ולכוון אותם לחיים מאוזנים ואחראים מבחינה כלכלית.</a:t>
            </a:r>
          </a:p>
          <a:p>
            <a:pPr marL="0" indent="0">
              <a:buNone/>
            </a:pPr>
            <a:endParaRPr lang="he-IL" sz="21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463" y="4951668"/>
            <a:ext cx="1199225" cy="18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b="1" u="sng" dirty="0" smtClean="0"/>
              <a:t>הפתרון: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470245" y="1508079"/>
            <a:ext cx="9170845" cy="5213444"/>
          </a:xfrm>
        </p:spPr>
        <p:txBody>
          <a:bodyPr>
            <a:normAutofit fontScale="47500" lnSpcReduction="20000"/>
          </a:bodyPr>
          <a:lstStyle/>
          <a:p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נבנה אפליקציה </a:t>
            </a:r>
            <a:r>
              <a:rPr lang="he-IL" sz="4500" dirty="0">
                <a:solidFill>
                  <a:schemeClr val="bg2">
                    <a:lumMod val="25000"/>
                  </a:schemeClr>
                </a:solidFill>
              </a:rPr>
              <a:t>לניהול כסף עבור ילדים בגילאי 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8-14 – נחדיר כבר מגיל צעיר את הידע והכלים 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הנדרשים. הצורך </a:t>
            </a:r>
            <a:r>
              <a:rPr lang="he-IL" sz="4500" smtClean="0">
                <a:solidFill>
                  <a:schemeClr val="bg2">
                    <a:lumMod val="25000"/>
                  </a:schemeClr>
                </a:solidFill>
              </a:rPr>
              <a:t>הוא לחנך 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להתנהלות נכונה ודרך זה להוביל אותם לאנשים מבוגרים שמוכנים יותר לניהול הצד הכלכלי ברמה האישית.</a:t>
            </a:r>
            <a:endParaRPr lang="he-IL" sz="45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4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e-IL" sz="4500" dirty="0">
                <a:solidFill>
                  <a:schemeClr val="bg2">
                    <a:lumMod val="25000"/>
                  </a:schemeClr>
                </a:solidFill>
              </a:rPr>
              <a:t>האפליקציה תאפשר 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לילדים להגדיר חלומות, תכניות להשגתן</a:t>
            </a:r>
            <a:r>
              <a:rPr lang="he-IL" sz="4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ומעקב - </a:t>
            </a:r>
            <a:r>
              <a:rPr lang="he-IL" sz="4500" dirty="0">
                <a:solidFill>
                  <a:schemeClr val="bg2">
                    <a:lumMod val="25000"/>
                  </a:schemeClr>
                </a:solidFill>
              </a:rPr>
              <a:t>ילדים צריכים ללמוד כבר בגיל צעיר איך להגדיר 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מטרות ואיך </a:t>
            </a:r>
            <a:r>
              <a:rPr lang="he-IL" sz="4500" dirty="0">
                <a:solidFill>
                  <a:schemeClr val="bg2">
                    <a:lumMod val="25000"/>
                  </a:schemeClr>
                </a:solidFill>
              </a:rPr>
              <a:t>לפעול להשגתן.</a:t>
            </a:r>
          </a:p>
          <a:p>
            <a:pPr marL="0" indent="0">
              <a:buNone/>
            </a:pPr>
            <a:endParaRPr lang="en-US" sz="4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האפליקציה תכיל אפשרויות שיתוף (גם לרשתות החברתיות). וגם שיתוף טיפים ורעיונות עם הקהילה.</a:t>
            </a:r>
          </a:p>
          <a:p>
            <a:pPr marL="0" indent="0">
              <a:buNone/>
            </a:pPr>
            <a:endParaRPr lang="en-US" sz="4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באפליקציה תהיה אפשרות להעלות </a:t>
            </a:r>
            <a:r>
              <a:rPr lang="he-IL" sz="4500" dirty="0">
                <a:solidFill>
                  <a:schemeClr val="bg2">
                    <a:lumMod val="25000"/>
                  </a:schemeClr>
                </a:solidFill>
              </a:rPr>
              <a:t>תמונות של הגשמת החלום. 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לקבל עליהם </a:t>
            </a:r>
            <a:r>
              <a:rPr lang="he-IL" sz="4500" dirty="0" err="1" smtClean="0">
                <a:solidFill>
                  <a:schemeClr val="bg2">
                    <a:lumMod val="25000"/>
                  </a:schemeClr>
                </a:solidFill>
              </a:rPr>
              <a:t>לייקים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 ותגובות</a:t>
            </a:r>
            <a:r>
              <a:rPr lang="he-IL" sz="4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– דבר היכול לעודד את הילדים להמשיך בדרך הזו.</a:t>
            </a:r>
          </a:p>
          <a:p>
            <a:pPr marL="0" indent="0">
              <a:buNone/>
            </a:pPr>
            <a:endParaRPr lang="en-US" sz="45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תזכורות עידוד </a:t>
            </a:r>
            <a:r>
              <a:rPr lang="he-IL" sz="4500" dirty="0" err="1" smtClean="0">
                <a:solidFill>
                  <a:schemeClr val="bg2">
                    <a:lumMod val="25000"/>
                  </a:schemeClr>
                </a:solidFill>
              </a:rPr>
              <a:t>ופירגון</a:t>
            </a:r>
            <a:r>
              <a:rPr lang="he-IL" sz="4500" dirty="0" smtClean="0">
                <a:solidFill>
                  <a:schemeClr val="bg2">
                    <a:lumMod val="25000"/>
                  </a:schemeClr>
                </a:solidFill>
              </a:rPr>
              <a:t> ע"י האפליקציה ו/או הקהילה.</a:t>
            </a:r>
            <a:endParaRPr lang="en-US" sz="45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43" y="5007023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17559" y="433042"/>
            <a:ext cx="4476615" cy="1280890"/>
          </a:xfrm>
        </p:spPr>
        <p:txBody>
          <a:bodyPr>
            <a:noAutofit/>
          </a:bodyPr>
          <a:lstStyle/>
          <a:p>
            <a:r>
              <a:rPr lang="he-IL" sz="8500" b="1" dirty="0" smtClean="0"/>
              <a:t>שאלות?</a:t>
            </a:r>
            <a:endParaRPr lang="he-IL" sz="8500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60" y="1713932"/>
            <a:ext cx="7813348" cy="51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540</TotalTime>
  <Words>269</Words>
  <Application>Microsoft Office PowerPoint</Application>
  <PresentationFormat>מסך רחב</PresentationFormat>
  <Paragraphs>30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Gisha</vt:lpstr>
      <vt:lpstr>Wingdings 3</vt:lpstr>
      <vt:lpstr>עשן מתפתל</vt:lpstr>
      <vt:lpstr>פעמונים – מגלים אחריות                                                                                                                                                                                           (גם מגיל צעיר..)  </vt:lpstr>
      <vt:lpstr>על הארגון – פעמונים:</vt:lpstr>
      <vt:lpstr>הבעיה:</vt:lpstr>
      <vt:lpstr>הפתרון:</vt:lpstr>
      <vt:lpstr>שאלות?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הילה אופק</dc:creator>
  <cp:lastModifiedBy>הילה אופק</cp:lastModifiedBy>
  <cp:revision>41</cp:revision>
  <dcterms:created xsi:type="dcterms:W3CDTF">2016-03-02T10:57:16Z</dcterms:created>
  <dcterms:modified xsi:type="dcterms:W3CDTF">2016-03-06T18:51:50Z</dcterms:modified>
</cp:coreProperties>
</file>