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12-Apr-16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api.html#model_Model.fi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api.html#document-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– part 2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into </a:t>
            </a:r>
            <a:r>
              <a:rPr lang="en-US" dirty="0" err="1" smtClean="0"/>
              <a:t>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577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שמירת על אוסף ממוין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אנחנו יכולים להגדיר סדר הופעה בתוך אוסף כדי להקל על החיפוש</a:t>
            </a:r>
          </a:p>
          <a:p>
            <a:r>
              <a:rPr lang="he-IL" dirty="0" smtClean="0"/>
              <a:t>את ההגדרה אפשר לעשות ברמת הנתון או ברמת הסכימה</a:t>
            </a:r>
          </a:p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animalSchema</a:t>
            </a:r>
            <a:r>
              <a:rPr lang="en-US" dirty="0"/>
              <a:t> = new Schema({</a:t>
            </a:r>
          </a:p>
          <a:p>
            <a:pPr marL="0" indent="0" algn="l" rtl="0">
              <a:buNone/>
            </a:pPr>
            <a:r>
              <a:rPr lang="en-US" dirty="0"/>
              <a:t>  name: String,</a:t>
            </a:r>
          </a:p>
          <a:p>
            <a:pPr marL="0" indent="0" algn="l" rtl="0">
              <a:buNone/>
            </a:pPr>
            <a:r>
              <a:rPr lang="en-US" dirty="0"/>
              <a:t>  type: String,</a:t>
            </a:r>
          </a:p>
          <a:p>
            <a:pPr marL="0" indent="0" algn="l" rtl="0">
              <a:buNone/>
            </a:pPr>
            <a:r>
              <a:rPr lang="en-US" dirty="0"/>
              <a:t>  tags: { type: [String], index: true } // field level</a:t>
            </a:r>
          </a:p>
          <a:p>
            <a:pPr marL="0" indent="0" algn="l" rtl="0">
              <a:buNone/>
            </a:pPr>
            <a:r>
              <a:rPr lang="en-US" dirty="0"/>
              <a:t>});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animalSchema.index</a:t>
            </a:r>
            <a:r>
              <a:rPr lang="en-US" dirty="0"/>
              <a:t>({ name: 1, type: -1 }); // schema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172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הוספת משתנים וירטואליים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אנחנו רוצים להגדיר משתנים דינאמיים</a:t>
            </a:r>
          </a:p>
          <a:p>
            <a:r>
              <a:rPr lang="he-IL" dirty="0" smtClean="0"/>
              <a:t>המשתנים אינם נשמרים במסמך בפועל</a:t>
            </a:r>
          </a:p>
          <a:p>
            <a:r>
              <a:rPr lang="he-IL" dirty="0" smtClean="0"/>
              <a:t>נרצה להגדיר אותם כדי להקל על עצמנו בעבודה</a:t>
            </a:r>
          </a:p>
          <a:p>
            <a:r>
              <a:rPr lang="he-IL" dirty="0" smtClean="0"/>
              <a:t>למשל נרצה להגדיר משתנה המחזיר שם מלא של בנאדם כאשר במסמך יש משתנים של שם פרטי ושם משפחה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942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הוספת משתנים וירטואליים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91440">
            <a:normAutofit/>
          </a:bodyPr>
          <a:lstStyle/>
          <a:p>
            <a:pPr marL="0" indent="0" algn="l" rtl="0">
              <a:buNone/>
            </a:pPr>
            <a:r>
              <a:rPr lang="en-US" sz="1200" dirty="0"/>
              <a:t>// define a schema</a:t>
            </a:r>
          </a:p>
          <a:p>
            <a:pPr marL="0" indent="0" algn="l" rtl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personSchema</a:t>
            </a:r>
            <a:r>
              <a:rPr lang="en-US" sz="1200" dirty="0"/>
              <a:t> = new Schema({</a:t>
            </a:r>
          </a:p>
          <a:p>
            <a:pPr marL="0" indent="0" algn="l" rtl="0">
              <a:buNone/>
            </a:pPr>
            <a:r>
              <a:rPr lang="en-US" sz="1200" dirty="0"/>
              <a:t>  name: {</a:t>
            </a:r>
          </a:p>
          <a:p>
            <a:pPr marL="0" indent="0" algn="l" rtl="0">
              <a:buNone/>
            </a:pPr>
            <a:r>
              <a:rPr lang="en-US" sz="1200" dirty="0"/>
              <a:t>    first: String,</a:t>
            </a:r>
          </a:p>
          <a:p>
            <a:pPr marL="0" indent="0" algn="l" rtl="0">
              <a:buNone/>
            </a:pPr>
            <a:r>
              <a:rPr lang="en-US" sz="1200" dirty="0"/>
              <a:t>    last: String</a:t>
            </a:r>
          </a:p>
          <a:p>
            <a:pPr marL="0" indent="0" algn="l" rtl="0">
              <a:buNone/>
            </a:pPr>
            <a:r>
              <a:rPr lang="en-US" sz="1200" dirty="0"/>
              <a:t>  }</a:t>
            </a:r>
          </a:p>
          <a:p>
            <a:pPr marL="0" indent="0" algn="l" rtl="0">
              <a:buNone/>
            </a:pPr>
            <a:r>
              <a:rPr lang="en-US" sz="1200" dirty="0" smtClean="0"/>
              <a:t>});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b="1" dirty="0" err="1"/>
              <a:t>var</a:t>
            </a:r>
            <a:r>
              <a:rPr lang="en-US" sz="1200" dirty="0"/>
              <a:t> Person = </a:t>
            </a:r>
            <a:r>
              <a:rPr lang="en-US" sz="1200" dirty="0" err="1"/>
              <a:t>mongoose.model</a:t>
            </a:r>
            <a:r>
              <a:rPr lang="en-US" sz="1200" dirty="0"/>
              <a:t>('Person', </a:t>
            </a:r>
            <a:r>
              <a:rPr lang="en-US" sz="1200" dirty="0" err="1"/>
              <a:t>personSchema</a:t>
            </a:r>
            <a:r>
              <a:rPr lang="en-US" sz="1200" dirty="0"/>
              <a:t>); 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 algn="l" rtl="0">
              <a:buNone/>
            </a:pPr>
            <a:r>
              <a:rPr lang="en-US" sz="1200" dirty="0"/>
              <a:t>// create a </a:t>
            </a:r>
            <a:r>
              <a:rPr lang="en-US" sz="1200" dirty="0" smtClean="0"/>
              <a:t>document</a:t>
            </a:r>
          </a:p>
          <a:p>
            <a:pPr marL="0" indent="0" algn="l" rtl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bad = new Person({</a:t>
            </a:r>
          </a:p>
          <a:p>
            <a:pPr marL="0" indent="0" algn="l" rtl="0">
              <a:buNone/>
            </a:pPr>
            <a:r>
              <a:rPr lang="en-US" sz="1200" dirty="0"/>
              <a:t>    name: { first: 'Walter', last: 'White' }</a:t>
            </a:r>
          </a:p>
          <a:p>
            <a:pPr marL="0" indent="0" algn="l" rtl="0">
              <a:buNone/>
            </a:pPr>
            <a:r>
              <a:rPr lang="en-US" sz="1200" dirty="0" smtClean="0"/>
              <a:t>});</a:t>
            </a:r>
          </a:p>
          <a:p>
            <a:pPr marL="0" indent="0" algn="l" rtl="0">
              <a:buNone/>
            </a:pPr>
            <a:endParaRPr lang="en-US" sz="1200" dirty="0" smtClean="0"/>
          </a:p>
          <a:p>
            <a:pPr marL="0" indent="0" algn="l" rtl="0">
              <a:buNone/>
            </a:pPr>
            <a:r>
              <a:rPr lang="en-US" sz="1200" strike="sngStrike" dirty="0">
                <a:solidFill>
                  <a:srgbClr val="FF0000"/>
                </a:solidFill>
              </a:rPr>
              <a:t>console.log(</a:t>
            </a:r>
            <a:r>
              <a:rPr lang="en-US" sz="1200" strike="sngStrike" dirty="0" err="1">
                <a:solidFill>
                  <a:srgbClr val="FF0000"/>
                </a:solidFill>
              </a:rPr>
              <a:t>bad.name.first</a:t>
            </a:r>
            <a:r>
              <a:rPr lang="en-US" sz="1200" strike="sngStrike" dirty="0">
                <a:solidFill>
                  <a:srgbClr val="FF0000"/>
                </a:solidFill>
              </a:rPr>
              <a:t> + ' ' + </a:t>
            </a:r>
            <a:r>
              <a:rPr lang="en-US" sz="1200" strike="sngStrike" dirty="0" err="1">
                <a:solidFill>
                  <a:srgbClr val="FF0000"/>
                </a:solidFill>
              </a:rPr>
              <a:t>bad.name.last</a:t>
            </a:r>
            <a:r>
              <a:rPr lang="en-US" sz="1200" strike="sngStrike" dirty="0">
                <a:solidFill>
                  <a:srgbClr val="FF0000"/>
                </a:solidFill>
              </a:rPr>
              <a:t>); // Walter </a:t>
            </a:r>
            <a:r>
              <a:rPr lang="en-US" sz="1200" strike="sngStrike" dirty="0" smtClean="0">
                <a:solidFill>
                  <a:srgbClr val="FF0000"/>
                </a:solidFill>
              </a:rPr>
              <a:t>White</a:t>
            </a:r>
          </a:p>
          <a:p>
            <a:pPr marL="0" indent="0" algn="l" rtl="0">
              <a:buNone/>
            </a:pPr>
            <a:endParaRPr lang="en-US" sz="1200" dirty="0"/>
          </a:p>
          <a:p>
            <a:pPr marL="0" indent="0" algn="l" rtl="0">
              <a:buNone/>
            </a:pPr>
            <a:r>
              <a:rPr lang="en-US" sz="1200" dirty="0" err="1" smtClean="0">
                <a:solidFill>
                  <a:srgbClr val="002060"/>
                </a:solidFill>
              </a:rPr>
              <a:t>personSchema.virtual</a:t>
            </a:r>
            <a:r>
              <a:rPr lang="en-US" sz="1200" dirty="0">
                <a:solidFill>
                  <a:srgbClr val="002060"/>
                </a:solidFill>
              </a:rPr>
              <a:t>('</a:t>
            </a:r>
            <a:r>
              <a:rPr lang="en-US" sz="1200" dirty="0" err="1">
                <a:solidFill>
                  <a:srgbClr val="7030A0"/>
                </a:solidFill>
              </a:rPr>
              <a:t>name.full</a:t>
            </a:r>
            <a:r>
              <a:rPr lang="en-US" sz="1200" dirty="0" smtClean="0">
                <a:solidFill>
                  <a:srgbClr val="002060"/>
                </a:solidFill>
              </a:rPr>
              <a:t>')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2060"/>
                </a:solidFill>
              </a:rPr>
              <a:t>.</a:t>
            </a:r>
            <a:r>
              <a:rPr lang="en-US" sz="1200" dirty="0">
                <a:solidFill>
                  <a:srgbClr val="002060"/>
                </a:solidFill>
              </a:rPr>
              <a:t>get(function () {</a:t>
            </a:r>
          </a:p>
          <a:p>
            <a:pPr marL="0" indent="0" algn="l" rtl="0">
              <a:buNone/>
            </a:pPr>
            <a:r>
              <a:rPr lang="en-US" sz="1200" dirty="0">
                <a:solidFill>
                  <a:srgbClr val="002060"/>
                </a:solidFill>
              </a:rPr>
              <a:t>  return </a:t>
            </a:r>
            <a:r>
              <a:rPr lang="en-US" sz="1200" dirty="0" err="1">
                <a:solidFill>
                  <a:srgbClr val="002060"/>
                </a:solidFill>
              </a:rPr>
              <a:t>this.name.first</a:t>
            </a:r>
            <a:r>
              <a:rPr lang="en-US" sz="1200" dirty="0">
                <a:solidFill>
                  <a:srgbClr val="002060"/>
                </a:solidFill>
              </a:rPr>
              <a:t> + ' ' + </a:t>
            </a:r>
            <a:r>
              <a:rPr lang="en-US" sz="1200" dirty="0" err="1">
                <a:solidFill>
                  <a:srgbClr val="002060"/>
                </a:solidFill>
              </a:rPr>
              <a:t>this.name.last</a:t>
            </a:r>
            <a:r>
              <a:rPr lang="en-US" sz="1200" dirty="0">
                <a:solidFill>
                  <a:srgbClr val="00206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2060"/>
                </a:solidFill>
              </a:rPr>
              <a:t>});</a:t>
            </a:r>
          </a:p>
          <a:p>
            <a:pPr marL="0" indent="0" algn="l" rtl="0">
              <a:buNone/>
            </a:pPr>
            <a:endParaRPr lang="en-US" sz="1200" dirty="0">
              <a:solidFill>
                <a:srgbClr val="002060"/>
              </a:solidFill>
            </a:endParaRPr>
          </a:p>
          <a:p>
            <a:pPr marL="0" indent="0" algn="l" rtl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console.log('%s is insane', </a:t>
            </a:r>
            <a:r>
              <a:rPr lang="en-US" sz="1200" dirty="0" err="1">
                <a:solidFill>
                  <a:srgbClr val="7030A0"/>
                </a:solidFill>
              </a:rPr>
              <a:t>bad.name.full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); // Walter White is insane</a:t>
            </a:r>
          </a:p>
          <a:p>
            <a:pPr marL="0" indent="0" algn="l" rtl="0">
              <a:buNone/>
            </a:pPr>
            <a:endParaRPr lang="he-IL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5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מחיקה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כמובן שניתן למחוק מאוסף</a:t>
            </a:r>
          </a:p>
          <a:p>
            <a:r>
              <a:rPr lang="he-IL" sz="1800" dirty="0" smtClean="0"/>
              <a:t>מבנה: </a:t>
            </a:r>
            <a:r>
              <a:rPr lang="en-US" sz="1800" dirty="0" err="1" smtClean="0"/>
              <a:t>model.remove</a:t>
            </a:r>
            <a:r>
              <a:rPr lang="en-US" sz="1800" dirty="0" smtClean="0"/>
              <a:t>([</a:t>
            </a:r>
            <a:r>
              <a:rPr lang="en-US" sz="1800" dirty="0" err="1" smtClean="0"/>
              <a:t>condition:Object</a:t>
            </a:r>
            <a:r>
              <a:rPr lang="en-US" sz="1800" dirty="0" smtClean="0"/>
              <a:t>], Callback);</a:t>
            </a:r>
            <a:endParaRPr lang="he-IL" sz="1800" dirty="0" smtClean="0"/>
          </a:p>
          <a:p>
            <a:pPr marL="0" indent="0" algn="l" rtl="0">
              <a:buNone/>
            </a:pPr>
            <a:endParaRPr lang="en-US" sz="1600" b="1" dirty="0" smtClean="0"/>
          </a:p>
          <a:p>
            <a:pPr marL="0" indent="0" algn="l" rtl="0">
              <a:buNone/>
            </a:pP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Tank = </a:t>
            </a:r>
            <a:r>
              <a:rPr lang="en-US" sz="1600" dirty="0" err="1"/>
              <a:t>mongoose.model</a:t>
            </a:r>
            <a:r>
              <a:rPr lang="en-US" sz="1600" dirty="0"/>
              <a:t>('Tank', </a:t>
            </a:r>
            <a:r>
              <a:rPr lang="en-US" sz="1600" dirty="0" err="1"/>
              <a:t>yourSchema</a:t>
            </a:r>
            <a:r>
              <a:rPr lang="en-US" sz="1600" dirty="0"/>
              <a:t>);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 algn="l" rtl="0">
              <a:buNone/>
            </a:pPr>
            <a:r>
              <a:rPr lang="en-US" dirty="0" err="1" smtClean="0"/>
              <a:t>Tank.</a:t>
            </a:r>
            <a:r>
              <a:rPr lang="en-US" dirty="0" err="1" smtClean="0">
                <a:solidFill>
                  <a:srgbClr val="7030A0"/>
                </a:solidFill>
              </a:rPr>
              <a:t>remove</a:t>
            </a:r>
            <a:r>
              <a:rPr lang="en-US" dirty="0"/>
              <a:t>({ size: 'large' }, function (err) {</a:t>
            </a:r>
          </a:p>
          <a:p>
            <a:pPr marL="0" indent="0" algn="l" rtl="0">
              <a:buNone/>
            </a:pPr>
            <a:r>
              <a:rPr lang="en-US" dirty="0"/>
              <a:t>  if (err) return </a:t>
            </a:r>
            <a:r>
              <a:rPr lang="en-US" dirty="0" err="1"/>
              <a:t>handleError</a:t>
            </a:r>
            <a:r>
              <a:rPr lang="en-US" dirty="0"/>
              <a:t>(err);</a:t>
            </a:r>
          </a:p>
          <a:p>
            <a:pPr marL="0" indent="0" algn="l" rtl="0">
              <a:buNone/>
            </a:pPr>
            <a:r>
              <a:rPr lang="en-US" dirty="0"/>
              <a:t>  // removed!</a:t>
            </a:r>
          </a:p>
          <a:p>
            <a:pPr marL="0" indent="0" algn="l" rtl="0">
              <a:buNone/>
            </a:pPr>
            <a:r>
              <a:rPr lang="en-US" dirty="0" smtClean="0"/>
              <a:t>});</a:t>
            </a:r>
          </a:p>
          <a:p>
            <a:r>
              <a:rPr lang="he-IL" dirty="0" smtClean="0"/>
              <a:t>במקרה הזה מחקנו מ</a:t>
            </a:r>
            <a:r>
              <a:rPr lang="en-US" dirty="0" smtClean="0"/>
              <a:t>Tank</a:t>
            </a:r>
            <a:r>
              <a:rPr lang="he-IL" dirty="0" smtClean="0"/>
              <a:t> את כל מה שמכיל </a:t>
            </a:r>
            <a:r>
              <a:rPr lang="en-US" dirty="0"/>
              <a:t>size: 'large'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92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and friend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 Mongoose is a Mongo Based Object Document Modeling DB</a:t>
            </a:r>
          </a:p>
          <a:p>
            <a:pPr algn="l" rtl="0"/>
            <a:r>
              <a:rPr lang="en-US" dirty="0" smtClean="0"/>
              <a:t>Its based on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algn="l" rtl="0"/>
            <a:r>
              <a:rPr lang="en-US" dirty="0" smtClean="0"/>
              <a:t>We will be using it, as it is easier to develop in, and has better docs.</a:t>
            </a:r>
          </a:p>
          <a:p>
            <a:pPr algn="l" rtl="0"/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mongoosejs.com/index.html</a:t>
            </a:r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36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Testing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עובדים עם </a:t>
            </a:r>
            <a:r>
              <a:rPr lang="he-IL" dirty="0" err="1" smtClean="0"/>
              <a:t>מונגו</a:t>
            </a:r>
            <a:r>
              <a:rPr lang="he-IL" dirty="0" smtClean="0"/>
              <a:t> בצורה לוקאלית, צריך לזכור תמיד להפעיל את </a:t>
            </a:r>
            <a:r>
              <a:rPr lang="he-IL" dirty="0" err="1" smtClean="0"/>
              <a:t>מונגו</a:t>
            </a:r>
            <a:r>
              <a:rPr lang="he-IL" dirty="0" smtClean="0"/>
              <a:t> ב</a:t>
            </a:r>
            <a:r>
              <a:rPr lang="en-US" dirty="0" smtClean="0"/>
              <a:t>CMD</a:t>
            </a:r>
            <a:r>
              <a:rPr lang="he-IL" dirty="0" smtClean="0"/>
              <a:t> נוסף</a:t>
            </a:r>
          </a:p>
          <a:p>
            <a:r>
              <a:rPr lang="he-IL" dirty="0" smtClean="0"/>
              <a:t>נעשה זאת עם הפקודה </a:t>
            </a:r>
            <a:r>
              <a:rPr lang="en-US" dirty="0" err="1" smtClean="0"/>
              <a:t>mongod</a:t>
            </a:r>
            <a:endParaRPr lang="en-US" dirty="0" smtClean="0"/>
          </a:p>
          <a:p>
            <a:r>
              <a:rPr lang="he-IL" dirty="0" smtClean="0"/>
              <a:t>לאחר מכן נוכל להתחבר לשירות זה בתוך הקוד</a:t>
            </a:r>
          </a:p>
          <a:p>
            <a:r>
              <a:rPr lang="he-IL" dirty="0" smtClean="0"/>
              <a:t>אם נשכח לעשות את זה, שום דבר לא באמת ישתנה, ולרוב השרת לעולם לא יסיים את פעולת הכתיבה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48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First steps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First we need to install it – </a:t>
            </a:r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/>
              <a:t> install mongoose</a:t>
            </a:r>
          </a:p>
          <a:p>
            <a:pPr algn="l" rtl="0"/>
            <a:r>
              <a:rPr lang="en-US" dirty="0" smtClean="0"/>
              <a:t>Then we need to require it in the code – 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/>
              <a:t> mongoose = </a:t>
            </a:r>
            <a:r>
              <a:rPr lang="en-US" dirty="0" smtClean="0">
                <a:solidFill>
                  <a:srgbClr val="7030A0"/>
                </a:solidFill>
              </a:rPr>
              <a:t>require</a:t>
            </a:r>
            <a:r>
              <a:rPr lang="en-US" dirty="0" smtClean="0"/>
              <a:t>(‘mongoose’);</a:t>
            </a:r>
          </a:p>
          <a:p>
            <a:pPr algn="l" rtl="0"/>
            <a:r>
              <a:rPr lang="en-US" dirty="0" smtClean="0"/>
              <a:t>We connect to mongo backend - </a:t>
            </a:r>
            <a:r>
              <a:rPr lang="en-US" dirty="0" err="1"/>
              <a:t>mongoose.</a:t>
            </a:r>
            <a:r>
              <a:rPr lang="en-US" dirty="0" err="1">
                <a:solidFill>
                  <a:srgbClr val="7030A0"/>
                </a:solidFill>
              </a:rPr>
              <a:t>connect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://localhost/test'); 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975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http://mongoosejs.com/docs/index.html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177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הגדרות בסיסיות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</a:t>
            </a:r>
            <a:r>
              <a:rPr lang="he-IL" dirty="0" smtClean="0"/>
              <a:t> – זהו האובייקט שמייצג את האוסף </a:t>
            </a:r>
            <a:r>
              <a:rPr lang="he-IL" dirty="0" err="1" smtClean="0"/>
              <a:t>במונגו</a:t>
            </a:r>
            <a:endParaRPr lang="he-IL" dirty="0" smtClean="0"/>
          </a:p>
          <a:p>
            <a:r>
              <a:rPr lang="en-US" dirty="0" smtClean="0"/>
              <a:t>Schema</a:t>
            </a:r>
            <a:r>
              <a:rPr lang="he-IL" dirty="0" smtClean="0"/>
              <a:t> - </a:t>
            </a:r>
            <a:r>
              <a:rPr lang="he-IL" dirty="0"/>
              <a:t>יש לנו יכולת להגדיר מבנה של מסמכים </a:t>
            </a:r>
            <a:r>
              <a:rPr lang="he-IL" dirty="0" smtClean="0"/>
              <a:t>באוסף</a:t>
            </a:r>
          </a:p>
          <a:p>
            <a:pPr marL="0" indent="0" algn="l" rtl="0">
              <a:buNone/>
            </a:pPr>
            <a:r>
              <a:rPr lang="en-US" b="1" dirty="0" err="1"/>
              <a:t>var</a:t>
            </a:r>
            <a:r>
              <a:rPr lang="en-US" dirty="0"/>
              <a:t> schema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mongoose.Schema</a:t>
            </a:r>
            <a:r>
              <a:rPr lang="en-US" dirty="0"/>
              <a:t>({ name: 'string</a:t>
            </a:r>
            <a:r>
              <a:rPr lang="en-US" dirty="0" smtClean="0"/>
              <a:t>' </a:t>
            </a:r>
            <a:r>
              <a:rPr lang="en-US" dirty="0"/>
              <a:t>}); </a:t>
            </a:r>
            <a:endParaRPr lang="he-IL" dirty="0"/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Cat = </a:t>
            </a:r>
            <a:r>
              <a:rPr lang="en-US" dirty="0" err="1"/>
              <a:t>mongoose.model</a:t>
            </a:r>
            <a:r>
              <a:rPr lang="en-US" dirty="0"/>
              <a:t>('Cat', </a:t>
            </a:r>
            <a:r>
              <a:rPr lang="en-US" dirty="0" smtClean="0"/>
              <a:t>schema);</a:t>
            </a:r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kitty = </a:t>
            </a:r>
            <a:r>
              <a:rPr lang="en-US" b="1" dirty="0"/>
              <a:t>new</a:t>
            </a:r>
            <a:r>
              <a:rPr lang="en-US" dirty="0"/>
              <a:t> Cat({ name: '</a:t>
            </a:r>
            <a:r>
              <a:rPr lang="en-US" dirty="0" err="1"/>
              <a:t>Zildjian</a:t>
            </a:r>
            <a:r>
              <a:rPr lang="en-US" dirty="0"/>
              <a:t>' </a:t>
            </a:r>
            <a:r>
              <a:rPr lang="en-US" dirty="0" smtClean="0"/>
              <a:t>});</a:t>
            </a:r>
          </a:p>
          <a:p>
            <a:pPr marL="0" indent="0" algn="l" rtl="0">
              <a:buNone/>
            </a:pPr>
            <a:r>
              <a:rPr lang="en-US" dirty="0" err="1" smtClean="0"/>
              <a:t>kitty.save</a:t>
            </a:r>
            <a:r>
              <a:rPr lang="en-US" dirty="0" smtClean="0"/>
              <a:t>(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(err) </a:t>
            </a:r>
            <a:r>
              <a:rPr lang="en-US" dirty="0" smtClean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(err) { console.log(err);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console.log</a:t>
            </a:r>
            <a:r>
              <a:rPr lang="en-US" dirty="0"/>
              <a:t>('meow</a:t>
            </a:r>
            <a:r>
              <a:rPr lang="en-US" dirty="0" smtClean="0"/>
              <a:t>');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975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Model.find</a:t>
            </a:r>
            <a:r>
              <a:rPr lang="en-US" dirty="0"/>
              <a:t>(conditions, [projection], [options], [callback])</a:t>
            </a:r>
            <a:endParaRPr lang="he-IL" dirty="0" smtClean="0"/>
          </a:p>
          <a:p>
            <a:r>
              <a:rPr lang="he-IL" dirty="0" smtClean="0"/>
              <a:t>המקבילה לחיפוש </a:t>
            </a:r>
            <a:r>
              <a:rPr lang="he-IL" dirty="0" err="1" smtClean="0"/>
              <a:t>במונגו</a:t>
            </a:r>
            <a:r>
              <a:rPr lang="he-IL" dirty="0" smtClean="0"/>
              <a:t> שראינו.</a:t>
            </a:r>
          </a:p>
          <a:p>
            <a:r>
              <a:rPr lang="he-IL" dirty="0" smtClean="0"/>
              <a:t>מקבלת אובייקט תנאים – </a:t>
            </a:r>
            <a:r>
              <a:rPr lang="en-US" dirty="0" smtClean="0"/>
              <a:t>conditions</a:t>
            </a:r>
            <a:endParaRPr lang="he-IL" dirty="0" smtClean="0"/>
          </a:p>
          <a:p>
            <a:r>
              <a:rPr lang="he-IL" dirty="0" smtClean="0"/>
              <a:t>מקבלת אובייקט החזרה - </a:t>
            </a:r>
            <a:r>
              <a:rPr lang="en-US" dirty="0" smtClean="0"/>
              <a:t>projection</a:t>
            </a:r>
          </a:p>
          <a:p>
            <a:r>
              <a:rPr lang="he-IL" dirty="0" smtClean="0"/>
              <a:t>מקבלת אובייקט אפשרויות נוספות</a:t>
            </a:r>
          </a:p>
          <a:p>
            <a:r>
              <a:rPr lang="he-IL" dirty="0" smtClean="0"/>
              <a:t>מקבלת פונקציית </a:t>
            </a:r>
            <a:r>
              <a:rPr lang="en-US" dirty="0" smtClean="0"/>
              <a:t>callback</a:t>
            </a:r>
            <a:r>
              <a:rPr lang="he-IL" dirty="0" smtClean="0"/>
              <a:t> להתמודדות עם הצלחה או </a:t>
            </a:r>
            <a:r>
              <a:rPr lang="he-IL" dirty="0" err="1" smtClean="0"/>
              <a:t>כשלון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61100"/>
            <a:ext cx="77343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2"/>
              </a:rPr>
              <a:t>Find methods - 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mongoosejs.com/docs/api.html#model_Model.find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904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שמירה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 err="1"/>
              <a:t>var</a:t>
            </a:r>
            <a:r>
              <a:rPr lang="en-US" dirty="0"/>
              <a:t> Tank = </a:t>
            </a:r>
            <a:r>
              <a:rPr lang="en-US" dirty="0" err="1"/>
              <a:t>mongoose.model</a:t>
            </a:r>
            <a:r>
              <a:rPr lang="en-US" dirty="0"/>
              <a:t>('Tank', </a:t>
            </a:r>
            <a:r>
              <a:rPr lang="en-US" dirty="0" err="1"/>
              <a:t>yourSchema</a:t>
            </a:r>
            <a:r>
              <a:rPr lang="en-US" dirty="0" smtClean="0"/>
              <a:t>);//create model</a:t>
            </a:r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small = </a:t>
            </a:r>
            <a:r>
              <a:rPr lang="en-US" b="1" dirty="0"/>
              <a:t>new</a:t>
            </a:r>
            <a:r>
              <a:rPr lang="en-US" dirty="0"/>
              <a:t> Tank({ size: 'small' </a:t>
            </a:r>
            <a:r>
              <a:rPr lang="en-US" dirty="0" smtClean="0"/>
              <a:t>});//</a:t>
            </a:r>
            <a:r>
              <a:rPr lang="en-US" dirty="0" err="1" smtClean="0"/>
              <a:t>init</a:t>
            </a:r>
            <a:r>
              <a:rPr lang="en-US" dirty="0" smtClean="0"/>
              <a:t> the model</a:t>
            </a:r>
          </a:p>
          <a:p>
            <a:pPr marL="0" indent="0" algn="l" rtl="0">
              <a:buNone/>
            </a:pPr>
            <a:r>
              <a:rPr lang="en-US" dirty="0" smtClean="0"/>
              <a:t>//save to 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small.</a:t>
            </a:r>
            <a:r>
              <a:rPr lang="en-US" dirty="0" err="1" smtClean="0">
                <a:solidFill>
                  <a:srgbClr val="7030A0"/>
                </a:solidFill>
              </a:rPr>
              <a:t>save</a:t>
            </a:r>
            <a:r>
              <a:rPr lang="en-US" dirty="0" smtClean="0"/>
              <a:t>(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(err) </a:t>
            </a:r>
            <a:r>
              <a:rPr lang="en-US" dirty="0" smtClean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(err)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handleError</a:t>
            </a:r>
            <a:r>
              <a:rPr lang="en-US" dirty="0"/>
              <a:t>(err); // saved!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}) 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939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יצירת פונקציות למסמכים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פונקציות למסמכים</a:t>
            </a:r>
          </a:p>
          <a:p>
            <a:r>
              <a:rPr lang="he-IL" dirty="0" smtClean="0"/>
              <a:t>כך נוכל להגדיר בעצם טיפול בבעיות או חיפושים מיוחדים לכל סוג של נתון שלנו</a:t>
            </a:r>
          </a:p>
          <a:p>
            <a:pPr marL="0" indent="0" algn="l" rtl="0">
              <a:buNone/>
            </a:pPr>
            <a:r>
              <a:rPr lang="en-US" dirty="0"/>
              <a:t>// define a schema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animalSchema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Schema({ name: String, type: String </a:t>
            </a:r>
            <a:r>
              <a:rPr lang="en-US" dirty="0" smtClean="0"/>
              <a:t>});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// assign a function to the "methods" object of our </a:t>
            </a:r>
            <a:r>
              <a:rPr lang="en-US" dirty="0" err="1"/>
              <a:t>animalSchema</a:t>
            </a:r>
            <a:r>
              <a:rPr lang="en-US" dirty="0"/>
              <a:t> </a:t>
            </a:r>
            <a:r>
              <a:rPr lang="en-US" dirty="0" err="1"/>
              <a:t>animalSchema.</a:t>
            </a:r>
            <a:r>
              <a:rPr lang="en-US" dirty="0" err="1">
                <a:solidFill>
                  <a:srgbClr val="0070C0"/>
                </a:solidFill>
              </a:rPr>
              <a:t>methods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030A0"/>
                </a:solidFill>
              </a:rPr>
              <a:t>findSimilarTypes</a:t>
            </a:r>
            <a:r>
              <a:rPr lang="en-US" dirty="0"/>
              <a:t> = </a:t>
            </a:r>
            <a:r>
              <a:rPr lang="en-US" b="1" dirty="0"/>
              <a:t>function</a:t>
            </a:r>
            <a:r>
              <a:rPr lang="en-US" dirty="0"/>
              <a:t> (</a:t>
            </a:r>
            <a:r>
              <a:rPr lang="en-US" dirty="0" err="1"/>
              <a:t>cb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('Animal').find({ type: </a:t>
            </a:r>
            <a:r>
              <a:rPr lang="en-US" b="1" dirty="0" err="1"/>
              <a:t>this</a:t>
            </a:r>
            <a:r>
              <a:rPr lang="en-US" dirty="0" err="1"/>
              <a:t>.type</a:t>
            </a:r>
            <a:r>
              <a:rPr lang="en-US" dirty="0"/>
              <a:t> }, </a:t>
            </a:r>
            <a:r>
              <a:rPr lang="en-US" dirty="0" err="1"/>
              <a:t>cb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r>
              <a:rPr lang="en-US" dirty="0" smtClean="0"/>
              <a:t> }</a:t>
            </a:r>
          </a:p>
          <a:p>
            <a:r>
              <a:rPr lang="he-IL" dirty="0" smtClean="0"/>
              <a:t>פה יצרנו פונקציה בשם </a:t>
            </a:r>
            <a:r>
              <a:rPr lang="en-US" dirty="0" err="1" smtClean="0">
                <a:solidFill>
                  <a:srgbClr val="7030A0"/>
                </a:solidFill>
              </a:rPr>
              <a:t>findSimilarTypes</a:t>
            </a:r>
            <a:r>
              <a:rPr lang="he-IL" dirty="0" smtClean="0">
                <a:solidFill>
                  <a:srgbClr val="7030A0"/>
                </a:solidFill>
              </a:rPr>
              <a:t> </a:t>
            </a:r>
            <a:r>
              <a:rPr lang="he-IL" dirty="0" smtClean="0"/>
              <a:t>עבור המודל </a:t>
            </a:r>
            <a:r>
              <a:rPr lang="en-US" dirty="0" smtClean="0"/>
              <a:t>Animal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0388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 built-in instance </a:t>
            </a:r>
            <a:r>
              <a:rPr lang="en-US" dirty="0" smtClean="0">
                <a:hlinkClick r:id="rId2"/>
              </a:rPr>
              <a:t>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569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הגדרת פונקציות סטטיות למודלים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נוכל להגדיר גם פונקציה למודל</a:t>
            </a:r>
          </a:p>
          <a:p>
            <a:pPr marL="0" indent="0" algn="l" rtl="0">
              <a:buNone/>
            </a:pPr>
            <a:r>
              <a:rPr lang="en-US" dirty="0"/>
              <a:t>// assign a function to the "statics" object of our </a:t>
            </a:r>
            <a:r>
              <a:rPr lang="en-US" dirty="0" err="1"/>
              <a:t>animalSchema</a:t>
            </a: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animalSchema.statics.</a:t>
            </a:r>
            <a:r>
              <a:rPr lang="en-US" dirty="0" err="1">
                <a:solidFill>
                  <a:srgbClr val="7030A0"/>
                </a:solidFill>
              </a:rPr>
              <a:t>findByName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= function (name, 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pPr marL="0" indent="0" algn="l" rtl="0">
              <a:buNone/>
            </a:pPr>
            <a:r>
              <a:rPr lang="en-US" dirty="0"/>
              <a:t>  return </a:t>
            </a:r>
            <a:r>
              <a:rPr lang="en-US" dirty="0" err="1"/>
              <a:t>this.find</a:t>
            </a:r>
            <a:r>
              <a:rPr lang="en-US" dirty="0"/>
              <a:t>({ name: new </a:t>
            </a:r>
            <a:r>
              <a:rPr lang="en-US" dirty="0" err="1"/>
              <a:t>RegExp</a:t>
            </a:r>
            <a:r>
              <a:rPr lang="en-US" dirty="0"/>
              <a:t>(name, '</a:t>
            </a:r>
            <a:r>
              <a:rPr lang="en-US" dirty="0" err="1"/>
              <a:t>i</a:t>
            </a:r>
            <a:r>
              <a:rPr lang="en-US" dirty="0"/>
              <a:t>') }, 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Animal = </a:t>
            </a:r>
            <a:r>
              <a:rPr lang="en-US" dirty="0" err="1"/>
              <a:t>mongoose.model</a:t>
            </a:r>
            <a:r>
              <a:rPr lang="en-US" dirty="0"/>
              <a:t>('Animal', </a:t>
            </a:r>
            <a:r>
              <a:rPr lang="en-US" dirty="0" err="1"/>
              <a:t>animalSchema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 err="1"/>
              <a:t>Animal.</a:t>
            </a:r>
            <a:r>
              <a:rPr lang="en-US" dirty="0" err="1">
                <a:solidFill>
                  <a:srgbClr val="7030A0"/>
                </a:solidFill>
              </a:rPr>
              <a:t>findByName</a:t>
            </a:r>
            <a:r>
              <a:rPr lang="en-US" dirty="0"/>
              <a:t>('</a:t>
            </a:r>
            <a:r>
              <a:rPr lang="en-US" dirty="0" err="1"/>
              <a:t>fido</a:t>
            </a:r>
            <a:r>
              <a:rPr lang="en-US" dirty="0"/>
              <a:t>', function (err, animals) {</a:t>
            </a:r>
          </a:p>
          <a:p>
            <a:pPr marL="0" indent="0" algn="l" rtl="0">
              <a:buNone/>
            </a:pPr>
            <a:r>
              <a:rPr lang="en-US" dirty="0"/>
              <a:t>  console.log(animals);</a:t>
            </a:r>
          </a:p>
          <a:p>
            <a:pPr marL="0" indent="0" algn="l" rtl="0">
              <a:buNone/>
            </a:pPr>
            <a:r>
              <a:rPr lang="en-US" dirty="0"/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042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</TotalTime>
  <Words>583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Georgia</vt:lpstr>
      <vt:lpstr>Gisha</vt:lpstr>
      <vt:lpstr>Trebuchet MS</vt:lpstr>
      <vt:lpstr>Wingdings</vt:lpstr>
      <vt:lpstr>Wood Type</vt:lpstr>
      <vt:lpstr>MongoDB – part 2</vt:lpstr>
      <vt:lpstr>Mongo and friend</vt:lpstr>
      <vt:lpstr>Local Testing</vt:lpstr>
      <vt:lpstr>First steps</vt:lpstr>
      <vt:lpstr>הגדרות בסיסיות</vt:lpstr>
      <vt:lpstr>PowerPoint Presentation</vt:lpstr>
      <vt:lpstr>שמירה</vt:lpstr>
      <vt:lpstr>יצירת פונקציות למסמכים</vt:lpstr>
      <vt:lpstr>הגדרת פונקציות סטטיות למודלים</vt:lpstr>
      <vt:lpstr>שמירת על אוסף ממוין</vt:lpstr>
      <vt:lpstr>הוספת משתנים וירטואליים</vt:lpstr>
      <vt:lpstr>הוספת משתנים וירטואליים</vt:lpstr>
      <vt:lpstr>מחיקה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– part 2</dc:title>
  <dc:creator>itamar sh</dc:creator>
  <cp:lastModifiedBy>itamar sh</cp:lastModifiedBy>
  <cp:revision>8</cp:revision>
  <dcterms:created xsi:type="dcterms:W3CDTF">2016-04-12T04:38:00Z</dcterms:created>
  <dcterms:modified xsi:type="dcterms:W3CDTF">2016-04-12T05:57:10Z</dcterms:modified>
</cp:coreProperties>
</file>