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and azure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Structure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54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- app.js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29" y="3470859"/>
            <a:ext cx="20288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9" y="2239491"/>
            <a:ext cx="3324225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473" y="1870159"/>
            <a:ext cx="4037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require the routing files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46229" y="3101527"/>
            <a:ext cx="39422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Then we define when to route to each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53" y="2239491"/>
            <a:ext cx="353377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6075" y="1870159"/>
            <a:ext cx="351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Home.js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24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azure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need a way to run Mongo backend</a:t>
            </a:r>
          </a:p>
          <a:p>
            <a:pPr algn="l" rtl="0"/>
            <a:r>
              <a:rPr lang="en-US" dirty="0" smtClean="0"/>
              <a:t>There are two ways:</a:t>
            </a:r>
          </a:p>
          <a:p>
            <a:pPr algn="l" rtl="0"/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mLab</a:t>
            </a:r>
            <a:r>
              <a:rPr lang="en-US" dirty="0" smtClean="0"/>
              <a:t> – a host for your Database, free up to 0.5Gb</a:t>
            </a:r>
          </a:p>
          <a:p>
            <a:pPr algn="l" rtl="0"/>
            <a:r>
              <a:rPr lang="en-US" dirty="0" smtClean="0"/>
              <a:t>2. Azure VM – running it inside a VM</a:t>
            </a:r>
          </a:p>
        </p:txBody>
      </p:sp>
    </p:spTree>
    <p:extLst>
      <p:ext uri="{BB962C8B-B14F-4D97-AF65-F5344CB8AC3E}">
        <p14:creationId xmlns:p14="http://schemas.microsoft.com/office/powerpoint/2010/main" val="14486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Mlab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mLab</a:t>
            </a:r>
            <a:r>
              <a:rPr lang="en-US" dirty="0" smtClean="0"/>
              <a:t> is a mongo service</a:t>
            </a:r>
          </a:p>
          <a:p>
            <a:pPr algn="l" rtl="0"/>
            <a:r>
              <a:rPr lang="en-US" dirty="0" smtClean="0"/>
              <a:t>To use </a:t>
            </a:r>
            <a:r>
              <a:rPr lang="en-US" dirty="0" err="1" smtClean="0"/>
              <a:t>mLab</a:t>
            </a:r>
            <a:r>
              <a:rPr lang="en-US" dirty="0" smtClean="0"/>
              <a:t>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Go to </a:t>
            </a:r>
            <a:r>
              <a:rPr lang="en-US" dirty="0" err="1">
                <a:hlinkClick r:id="rId2"/>
              </a:rPr>
              <a:t>mLab</a:t>
            </a:r>
            <a:r>
              <a:rPr lang="en-US" dirty="0" smtClean="0"/>
              <a:t> site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lick Create New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free single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17" y="3709898"/>
            <a:ext cx="5169883" cy="314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08" y="4162694"/>
            <a:ext cx="1295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Mlab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434" y="2146618"/>
            <a:ext cx="7412540" cy="1398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883" y="2146618"/>
            <a:ext cx="1083909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db</a:t>
            </a:r>
            <a:r>
              <a:rPr lang="en-US" dirty="0" smtClean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Server, connect to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34" y="3992853"/>
            <a:ext cx="454342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3" y="4902338"/>
            <a:ext cx="11077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and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מנת לעבוד עם שרתים ושירותים חיצוניים,</a:t>
            </a:r>
          </a:p>
          <a:p>
            <a:r>
              <a:rPr lang="he-IL" dirty="0" smtClean="0"/>
              <a:t>עלינו לעבוד עם שיטה מסוימת המתאימה לפלטפורמה.</a:t>
            </a:r>
          </a:p>
          <a:p>
            <a:r>
              <a:rPr lang="he-IL" dirty="0" smtClean="0"/>
              <a:t>היום נלמד על קבצים חשובים במבנה השרת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56705" y="2084832"/>
            <a:ext cx="776408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easiest way create an Express server is using Express’s server creator</a:t>
            </a:r>
          </a:p>
          <a:p>
            <a:endParaRPr lang="en-US" dirty="0"/>
          </a:p>
          <a:p>
            <a:r>
              <a:rPr lang="en-US" dirty="0" smtClean="0"/>
              <a:t>We just type “</a:t>
            </a:r>
            <a:r>
              <a:rPr lang="en-US" dirty="0" smtClean="0">
                <a:solidFill>
                  <a:srgbClr val="0070C0"/>
                </a:solidFill>
              </a:rPr>
              <a:t>express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&lt;name of the app&gt;</a:t>
            </a:r>
            <a:r>
              <a:rPr lang="en-US" dirty="0" smtClean="0"/>
              <a:t>” into CMD</a:t>
            </a:r>
          </a:p>
          <a:p>
            <a:r>
              <a:rPr lang="en-US" dirty="0" smtClean="0"/>
              <a:t>And a base client server will be created for us</a:t>
            </a:r>
            <a:r>
              <a:rPr lang="en-US" dirty="0" smtClean="0"/>
              <a:t>!</a:t>
            </a:r>
          </a:p>
          <a:p>
            <a:r>
              <a:rPr lang="en-US" dirty="0" smtClean="0"/>
              <a:t>(never forget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B0F0"/>
                </a:solidFill>
              </a:rPr>
              <a:t>npm </a:t>
            </a:r>
            <a:r>
              <a:rPr lang="en-US" i="1" dirty="0" smtClean="0"/>
              <a:t>install –g </a:t>
            </a:r>
            <a:r>
              <a:rPr lang="en-US" i="1" dirty="0" smtClean="0">
                <a:solidFill>
                  <a:srgbClr val="92D050"/>
                </a:solidFill>
              </a:rPr>
              <a:t>express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dive into its structure…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600324"/>
            <a:ext cx="4470334" cy="40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smtClean="0"/>
              <a:t>server - </a:t>
            </a:r>
            <a:r>
              <a:rPr lang="en-US" dirty="0"/>
              <a:t>Things to remember…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 server is built mainly from three parts: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Routes – anything related to API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Logic – anything related to the server itself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DataBase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When dealing with Node,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we take the </a:t>
            </a:r>
            <a:r>
              <a:rPr lang="en-US" dirty="0" err="1" smtClean="0"/>
              <a:t>DataBase</a:t>
            </a:r>
            <a:r>
              <a:rPr lang="en-US" dirty="0" smtClean="0"/>
              <a:t> out from the server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smtClean="0"/>
              <a:t>(as we saw in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3200" dirty="0" smtClean="0">
                <a:solidFill>
                  <a:srgbClr val="00B0F0"/>
                </a:solidFill>
              </a:rPr>
              <a:t>Bin</a:t>
            </a:r>
            <a:r>
              <a:rPr lang="en-US" dirty="0" smtClean="0"/>
              <a:t> Folder: the server settings folder</a:t>
            </a:r>
          </a:p>
          <a:p>
            <a:pPr algn="l" rtl="0"/>
            <a:r>
              <a:rPr lang="en-US" sz="2800" dirty="0" smtClean="0"/>
              <a:t>www: </a:t>
            </a:r>
            <a:r>
              <a:rPr lang="en-US" sz="1600" dirty="0" smtClean="0"/>
              <a:t>(no JS extension!)</a:t>
            </a:r>
            <a:endParaRPr lang="en-US" dirty="0" smtClean="0"/>
          </a:p>
          <a:p>
            <a:pPr lvl="1" algn="l" rtl="0"/>
            <a:r>
              <a:rPr lang="en-US" dirty="0" smtClean="0"/>
              <a:t>The main server file</a:t>
            </a:r>
          </a:p>
          <a:p>
            <a:pPr lvl="1" algn="l" rtl="0"/>
            <a:r>
              <a:rPr lang="en-US" dirty="0" smtClean="0"/>
              <a:t>Holds the server settings</a:t>
            </a:r>
          </a:p>
          <a:p>
            <a:pPr lvl="1" algn="l" rtl="0"/>
            <a:r>
              <a:rPr lang="en-US" dirty="0" smtClean="0"/>
              <a:t>Used to store and create object there are not route oriented</a:t>
            </a:r>
          </a:p>
          <a:p>
            <a:pPr lvl="1" algn="l" rtl="0"/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/routes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2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Routes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routes usually are (but it not mandatory)</a:t>
            </a:r>
          </a:p>
          <a:p>
            <a:pPr lvl="1" algn="l" rtl="0"/>
            <a:r>
              <a:rPr lang="en-US" dirty="0" smtClean="0"/>
              <a:t>It is accustomed that each route category has its own JS file</a:t>
            </a:r>
          </a:p>
          <a:p>
            <a:pPr lvl="1" algn="l" rtl="0"/>
            <a:endParaRPr lang="en-US" dirty="0"/>
          </a:p>
          <a:p>
            <a:pPr algn="l" rtl="0"/>
            <a:r>
              <a:rPr lang="en-US" sz="2400" dirty="0">
                <a:solidFill>
                  <a:srgbClr val="92D050"/>
                </a:solidFill>
              </a:rPr>
              <a:t>App.js</a:t>
            </a:r>
            <a:r>
              <a:rPr lang="en-US" sz="2800" dirty="0"/>
              <a:t>: </a:t>
            </a:r>
            <a:r>
              <a:rPr lang="en-US" sz="1600" dirty="0"/>
              <a:t>(or whichever name you’ll want)</a:t>
            </a:r>
            <a:endParaRPr lang="en-US" dirty="0"/>
          </a:p>
          <a:p>
            <a:pPr lvl="1" algn="l" rtl="0"/>
            <a:r>
              <a:rPr lang="en-US" dirty="0"/>
              <a:t>The main routing file</a:t>
            </a:r>
          </a:p>
          <a:p>
            <a:pPr lvl="1" algn="l" rtl="0"/>
            <a:r>
              <a:rPr lang="en-US" dirty="0"/>
              <a:t>Holds the routing settings</a:t>
            </a:r>
          </a:p>
          <a:p>
            <a:pPr lvl="1" algn="l" rtl="0"/>
            <a:r>
              <a:rPr lang="en-US" dirty="0"/>
              <a:t>Used to store and manage the routes in the server</a:t>
            </a:r>
          </a:p>
          <a:p>
            <a:pPr marL="128016" lvl="1" indent="0" algn="l" rtl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/>
              <a:t>/</a:t>
            </a:r>
            <a:r>
              <a:rPr lang="en-US" sz="2400" dirty="0" smtClean="0"/>
              <a:t>routes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 smtClean="0"/>
              <a:t>app.js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3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>
                <a:solidFill>
                  <a:srgbClr val="00B0F0"/>
                </a:solidFill>
              </a:rPr>
              <a:t>Views</a:t>
            </a:r>
            <a:r>
              <a:rPr lang="en-US" sz="2800" dirty="0" smtClean="0"/>
              <a:t> Folder: </a:t>
            </a:r>
            <a:r>
              <a:rPr lang="en-US" sz="2000" i="1" dirty="0" smtClean="0"/>
              <a:t>(in use with </a:t>
            </a:r>
            <a:r>
              <a:rPr lang="en-US" sz="2000" i="1" dirty="0" smtClean="0">
                <a:hlinkClick r:id="rId2"/>
              </a:rPr>
              <a:t>Jade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hlinkClick r:id="rId3"/>
              </a:rPr>
              <a:t>EJS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Holds the main server views</a:t>
            </a:r>
          </a:p>
          <a:p>
            <a:pPr lvl="1" algn="l" rtl="0"/>
            <a:r>
              <a:rPr lang="en-US" dirty="0" smtClean="0"/>
              <a:t>We can change the default folder with:</a:t>
            </a:r>
            <a:endParaRPr lang="en-US" dirty="0"/>
          </a:p>
          <a:p>
            <a:pPr marL="128016" lvl="1" indent="0" algn="l" rtl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1600" dirty="0" err="1" smtClean="0">
                <a:latin typeface="Comic Sans MS" panose="030F0702030302020204" pitchFamily="66" charset="0"/>
              </a:rPr>
              <a:t>app.</a:t>
            </a:r>
            <a:r>
              <a:rPr lang="en-US" sz="1600" dirty="0" err="1" smtClean="0">
                <a:solidFill>
                  <a:srgbClr val="FF3399"/>
                </a:solidFill>
                <a:latin typeface="Comic Sans MS" panose="030F0702030302020204" pitchFamily="66" charset="0"/>
              </a:rPr>
              <a:t>set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'views'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__</a:t>
            </a: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dirname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'/</a:t>
            </a:r>
            <a:r>
              <a:rPr lang="en-US" sz="16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yourViewDirectory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128016" lvl="1" indent="0" algn="l" rtl="0">
              <a:buNone/>
            </a:pPr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Public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client side files are</a:t>
            </a:r>
          </a:p>
          <a:p>
            <a:pPr lvl="1" algn="l" rtl="0"/>
            <a:r>
              <a:rPr lang="en-US" dirty="0" smtClean="0"/>
              <a:t>It is accustomed that each file category has its own folder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routes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/public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/templates</a:t>
            </a:r>
            <a:endParaRPr lang="en-US" sz="14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1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92D050"/>
                </a:solidFill>
              </a:rPr>
              <a:t>config</a:t>
            </a:r>
            <a:r>
              <a:rPr lang="en-US" dirty="0" smtClean="0"/>
              <a:t>uration </a:t>
            </a:r>
            <a:r>
              <a:rPr lang="en-US" dirty="0" smtClean="0">
                <a:solidFill>
                  <a:srgbClr val="92D050"/>
                </a:solidFill>
              </a:rPr>
              <a:t>JSON</a:t>
            </a:r>
            <a:r>
              <a:rPr lang="en-US" dirty="0" smtClean="0"/>
              <a:t> file (see what I did here?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u="sng" dirty="0" smtClean="0"/>
              <a:t>What is does: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the default configuration file;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environment specific configuration file and overrides defaults;</a:t>
            </a:r>
          </a:p>
          <a:p>
            <a:pPr marL="0" indent="0" algn="l" rtl="0" fontAlgn="base">
              <a:buNone/>
            </a:pPr>
            <a:r>
              <a:rPr lang="en-US" sz="2400" u="sng" dirty="0"/>
              <a:t>and</a:t>
            </a:r>
            <a:r>
              <a:rPr lang="en-US" u="sng" dirty="0"/>
              <a:t> then</a:t>
            </a:r>
            <a:r>
              <a:rPr lang="en-US" dirty="0"/>
              <a:t>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uses </a:t>
            </a:r>
            <a:r>
              <a:rPr lang="en-US" sz="2000" dirty="0"/>
              <a:t>environment variables;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and </a:t>
            </a:r>
            <a:r>
              <a:rPr lang="en-US" sz="2000" dirty="0"/>
              <a:t>command-line arguments to override data from configuration files.</a:t>
            </a:r>
          </a:p>
          <a:p>
            <a:pPr marL="0" indent="0" algn="l" rtl="0">
              <a:buNone/>
            </a:pPr>
            <a:r>
              <a:rPr lang="en-US" dirty="0" smtClean="0"/>
              <a:t>How to install: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npm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install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 smtClean="0">
                <a:latin typeface="Comic Sans MS" panose="030F0702030302020204" pitchFamily="66" charset="0"/>
              </a:rPr>
              <a:t>config.json</a:t>
            </a:r>
            <a:r>
              <a:rPr lang="en-US" sz="1600" dirty="0" smtClean="0">
                <a:latin typeface="Comic Sans MS" panose="030F0702030302020204" pitchFamily="66" charset="0"/>
              </a:rPr>
              <a:t> 	</a:t>
            </a:r>
          </a:p>
          <a:p>
            <a:pPr marL="0" indent="0" algn="l" rtl="0">
              <a:buNone/>
            </a:pPr>
            <a:r>
              <a:rPr lang="en-US" sz="1900" dirty="0" smtClean="0">
                <a:latin typeface="Tw Cen MT (Body)"/>
              </a:rPr>
              <a:t>How to use</a:t>
            </a:r>
            <a:r>
              <a:rPr lang="en-US" sz="1400" dirty="0" smtClean="0">
                <a:latin typeface="Tw Cen MT (Body)"/>
              </a:rPr>
              <a:t>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Comic Sans MS" panose="030F0702030302020204" pitchFamily="66" charset="0"/>
              </a:rPr>
              <a:t>https://www.npmjs.com/package/config.json</a:t>
            </a:r>
            <a:endParaRPr lang="he-IL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– www file example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2" y="2021187"/>
            <a:ext cx="41148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79" y="2021187"/>
            <a:ext cx="1905000" cy="20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3272" y="1941296"/>
            <a:ext cx="3940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Lets use the app file, in </a:t>
            </a:r>
            <a:r>
              <a:rPr lang="en-US" dirty="0" smtClean="0">
                <a:solidFill>
                  <a:srgbClr val="92D050"/>
                </a:solidFill>
              </a:rPr>
              <a:t>app.js</a:t>
            </a:r>
            <a:r>
              <a:rPr lang="en-US" dirty="0" smtClean="0"/>
              <a:t> we did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2" y="2978539"/>
            <a:ext cx="4600575" cy="3057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7442" y="2978539"/>
            <a:ext cx="58745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start our server and listen to the port we want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p</a:t>
            </a:r>
            <a:r>
              <a:rPr lang="en-US" dirty="0" err="1" smtClean="0">
                <a:solidFill>
                  <a:srgbClr val="92D050"/>
                </a:solidFill>
              </a:rPr>
              <a:t>rocess.env.PORT</a:t>
            </a:r>
            <a:r>
              <a:rPr lang="en-US" dirty="0" smtClean="0"/>
              <a:t> – tells the system to try and use it default port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445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254</TotalTime>
  <Words>482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Comic Sans MS</vt:lpstr>
      <vt:lpstr>Levenim MT</vt:lpstr>
      <vt:lpstr>Tw Cen MT</vt:lpstr>
      <vt:lpstr>Tw Cen MT (Body)</vt:lpstr>
      <vt:lpstr>Tw Cen MT Condensed</vt:lpstr>
      <vt:lpstr>Wingdings</vt:lpstr>
      <vt:lpstr>Wingdings 3</vt:lpstr>
      <vt:lpstr>Integral</vt:lpstr>
      <vt:lpstr>Node and azure</vt:lpstr>
      <vt:lpstr>File and Structure</vt:lpstr>
      <vt:lpstr>Express server</vt:lpstr>
      <vt:lpstr>Express server - Things to remember…</vt:lpstr>
      <vt:lpstr>Express server</vt:lpstr>
      <vt:lpstr>Express server</vt:lpstr>
      <vt:lpstr>Express server</vt:lpstr>
      <vt:lpstr>Config.json</vt:lpstr>
      <vt:lpstr>Express server – www file example</vt:lpstr>
      <vt:lpstr>Express server - app.js example</vt:lpstr>
      <vt:lpstr>Mongo and azure</vt:lpstr>
      <vt:lpstr>Mlab</vt:lpstr>
      <vt:lpstr>Mlab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azure</dc:title>
  <dc:creator>itamar sh</dc:creator>
  <cp:lastModifiedBy>itamar sh</cp:lastModifiedBy>
  <cp:revision>20</cp:revision>
  <dcterms:created xsi:type="dcterms:W3CDTF">2016-05-01T15:14:30Z</dcterms:created>
  <dcterms:modified xsi:type="dcterms:W3CDTF">2016-05-03T08:08:04Z</dcterms:modified>
</cp:coreProperties>
</file>