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5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7FF5A-373B-412B-A96C-76F359C30F6C}" type="datetimeFigureOut">
              <a:rPr lang="en-US" smtClean="0"/>
              <a:t>07-Mar-16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2324-ACB3-4628-B147-0E0E6CE4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5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2324-ACB3-4628-B147-0E0E6CE494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07-Mar-16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04574" y="559415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83594" y="620970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0011">
            <a:off x="9185394" y="223004"/>
            <a:ext cx="2839917" cy="18907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74159" y="2714625"/>
            <a:ext cx="7003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Wake up Jerusalem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996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7138">
            <a:off x="9185394" y="223004"/>
            <a:ext cx="2839917" cy="18907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305050"/>
            <a:ext cx="102774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800" b="1" i="1" dirty="0" smtClean="0"/>
              <a:t>תנועת "ההתעוררות" בירושלים היא תנועתם של צעירי העיר.</a:t>
            </a:r>
          </a:p>
          <a:p>
            <a:pPr algn="r"/>
            <a:r>
              <a:rPr lang="he-IL" sz="2800" b="1" i="1" dirty="0" smtClean="0"/>
              <a:t>תנועה זאת קמה במטרה להיאבק על עתידה של ירושלים.</a:t>
            </a:r>
          </a:p>
          <a:p>
            <a:pPr algn="r"/>
            <a:endParaRPr lang="he-IL" sz="2800" b="1" i="1" dirty="0"/>
          </a:p>
          <a:p>
            <a:pPr algn="r"/>
            <a:r>
              <a:rPr lang="he-IL" sz="2800" b="1" i="1" dirty="0" smtClean="0"/>
              <a:t>התנועה קמה לפני 7 שנים מתוך ההבנה כי יש צורך במעשה מידי בכדי לשמר את אופייה של ירושלים, להשאיר את צעיריה ולעצור את מגמת ההידרדרות של העיר. </a:t>
            </a:r>
            <a:endParaRPr lang="he-IL" sz="2800" b="1" i="1" dirty="0"/>
          </a:p>
          <a:p>
            <a:pPr algn="r"/>
            <a:endParaRPr lang="he-IL" sz="2800" dirty="0" smtClean="0"/>
          </a:p>
          <a:p>
            <a:pPr algn="ctr"/>
            <a:r>
              <a:rPr lang="he-IL" sz="4400" dirty="0" smtClean="0">
                <a:solidFill>
                  <a:srgbClr val="FF0000"/>
                </a:solidFill>
              </a:rPr>
              <a:t>כי הגיע הזמן להתעורר!!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2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7138">
            <a:off x="9185394" y="223004"/>
            <a:ext cx="2839917" cy="18907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025" y="2371725"/>
            <a:ext cx="11182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he-IL" sz="2400" b="1" i="1" dirty="0" smtClean="0"/>
          </a:p>
          <a:p>
            <a:pPr algn="r"/>
            <a:r>
              <a:rPr lang="he-IL" sz="2400" b="1" i="1" dirty="0" smtClean="0"/>
              <a:t>פיתוח </a:t>
            </a:r>
            <a:r>
              <a:rPr lang="he-IL" sz="2400" b="1" i="1" dirty="0"/>
              <a:t>ושימור אתר האינטרנט המבוסס על פלטפורמט וורד פרס </a:t>
            </a:r>
            <a:r>
              <a:rPr lang="he-IL" sz="2400" b="1" i="1" dirty="0" smtClean="0"/>
              <a:t>.</a:t>
            </a:r>
          </a:p>
          <a:p>
            <a:pPr algn="r"/>
            <a:endParaRPr lang="he-IL" sz="2400" b="1" i="1" dirty="0"/>
          </a:p>
          <a:p>
            <a:pPr algn="r"/>
            <a:r>
              <a:rPr lang="he-IL" sz="2400" b="1" i="1" dirty="0" smtClean="0"/>
              <a:t>בניית מסד נתונים אשר ינהל את המתנדבים בתנועה, ביצוע רישום, תשלום דמי חבר וכו'. </a:t>
            </a:r>
          </a:p>
          <a:p>
            <a:pPr algn="r"/>
            <a:endParaRPr lang="he-IL" sz="2400" b="1" i="1" dirty="0"/>
          </a:p>
          <a:p>
            <a:pPr algn="r"/>
            <a:r>
              <a:rPr lang="he-IL" sz="2400" b="1" i="1" dirty="0" smtClean="0"/>
              <a:t>פיתוח ובנייה של מערכת לניהול פניות הציבור לחברי מועצת העיר.</a:t>
            </a:r>
          </a:p>
          <a:p>
            <a:pPr algn="r"/>
            <a:endParaRPr lang="he-IL" sz="2400" b="1" i="1" dirty="0"/>
          </a:p>
          <a:p>
            <a:pPr algn="r"/>
            <a:r>
              <a:rPr lang="he-IL" sz="2400" b="1" i="1" dirty="0" smtClean="0"/>
              <a:t>פיתוח אפליקציית – דעת קהל.</a:t>
            </a:r>
            <a:endParaRPr lang="he-IL" sz="2400" b="1" i="1" dirty="0"/>
          </a:p>
          <a:p>
            <a:pPr algn="r"/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6176" y="1448395"/>
            <a:ext cx="35883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0" cap="none" spc="0" dirty="0" smtClean="0">
                <a:ln w="0"/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צרכי האירגון</a:t>
            </a:r>
            <a:endParaRPr lang="en-US" sz="5400" b="0" cap="none" spc="0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7138">
            <a:off x="9185394" y="223004"/>
            <a:ext cx="2839917" cy="18907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73131" y="1252571"/>
            <a:ext cx="6130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הצעה לפתרון וטכנולוגיות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2428874"/>
            <a:ext cx="112204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b="1" i="1" dirty="0">
                <a:latin typeface="Arial" panose="020B0604020202020204" pitchFamily="34" charset="0"/>
              </a:rPr>
              <a:t>המשך פיתוח אתר האינטרנט בפלטפורמה של וורד פרס.</a:t>
            </a:r>
          </a:p>
          <a:p>
            <a:pPr algn="r"/>
            <a:endParaRPr lang="he-IL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he-IL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וניהולם ע"י שאילתות מתאימות.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he-IL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הוספת נתונים ל</a:t>
            </a:r>
          </a:p>
          <a:p>
            <a:pPr algn="r"/>
            <a:endParaRPr lang="he-IL" sz="2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Android Studio</a:t>
            </a:r>
            <a:r>
              <a:rPr lang="he-IL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פיתוח אפליקציית אנדרואיד ע"י 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" y="5286375"/>
            <a:ext cx="3305175" cy="1333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" y="2030318"/>
            <a:ext cx="3629025" cy="1209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63004"/>
            <a:ext cx="2857500" cy="16097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831" y="4905470"/>
            <a:ext cx="6189005" cy="171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3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449" y="0"/>
            <a:ext cx="8305799" cy="68579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47482" y="2919710"/>
            <a:ext cx="471119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STATE CHART</a:t>
            </a:r>
            <a:r>
              <a:rPr lang="he-IL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he-IL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לאפליקציית דעת קהל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7138">
            <a:off x="9185394" y="223004"/>
            <a:ext cx="2839917" cy="189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0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84</TotalTime>
  <Words>138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Volpov</dc:creator>
  <cp:lastModifiedBy>Danny Volpov</cp:lastModifiedBy>
  <cp:revision>7</cp:revision>
  <dcterms:created xsi:type="dcterms:W3CDTF">2016-03-07T07:31:34Z</dcterms:created>
  <dcterms:modified xsi:type="dcterms:W3CDTF">2016-03-07T08:56:32Z</dcterms:modified>
</cp:coreProperties>
</file>