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16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216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0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9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551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48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17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54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0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21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7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#p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getting-started/node/cli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MongoDB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26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https://www.mongodb.org/downloads#production</a:t>
            </a:r>
            <a:endParaRPr lang="en-US" dirty="0" smtClean="0"/>
          </a:p>
          <a:p>
            <a:r>
              <a:rPr lang="en-US" dirty="0" smtClean="0"/>
              <a:t>Download “Windows 64bit </a:t>
            </a:r>
            <a:r>
              <a:rPr lang="en-US" smtClean="0"/>
              <a:t>2008 </a:t>
            </a:r>
            <a:r>
              <a:rPr lang="en-US" smtClean="0"/>
              <a:t>R2+”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Install it</a:t>
            </a:r>
          </a:p>
          <a:p>
            <a:r>
              <a:rPr lang="en-US" dirty="0" smtClean="0"/>
              <a:t>Add the execs to Path</a:t>
            </a:r>
          </a:p>
          <a:p>
            <a:pPr lvl="1"/>
            <a:r>
              <a:rPr lang="en-US" dirty="0" smtClean="0"/>
              <a:t>Open My PC</a:t>
            </a:r>
          </a:p>
          <a:p>
            <a:pPr lvl="1"/>
            <a:r>
              <a:rPr lang="en-US" dirty="0" smtClean="0"/>
              <a:t>Go to System Properties</a:t>
            </a:r>
          </a:p>
          <a:p>
            <a:pPr lvl="1"/>
            <a:r>
              <a:rPr lang="en-US" dirty="0" smtClean="0"/>
              <a:t>Go to Advance System Settings</a:t>
            </a:r>
          </a:p>
          <a:p>
            <a:pPr lvl="1"/>
            <a:r>
              <a:rPr lang="en-US" dirty="0" smtClean="0"/>
              <a:t>Click Environment Variables under Advanced tab</a:t>
            </a:r>
          </a:p>
          <a:p>
            <a:pPr lvl="1"/>
            <a:r>
              <a:rPr lang="en-US" dirty="0" smtClean="0"/>
              <a:t>Select Path on first window</a:t>
            </a:r>
          </a:p>
          <a:p>
            <a:pPr lvl="1"/>
            <a:r>
              <a:rPr lang="en-US" dirty="0" smtClean="0"/>
              <a:t>Click Edit </a:t>
            </a:r>
          </a:p>
          <a:p>
            <a:pPr lvl="1"/>
            <a:r>
              <a:rPr lang="en-US" dirty="0" smtClean="0"/>
              <a:t>Add the Path C:\Program Files\MongoDB\server\3.2\bin</a:t>
            </a:r>
          </a:p>
          <a:p>
            <a:pPr lvl="1"/>
            <a:r>
              <a:rPr lang="en-US" dirty="0" smtClean="0"/>
              <a:t>Click OK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if MongoDB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CMD</a:t>
            </a:r>
          </a:p>
          <a:p>
            <a:r>
              <a:rPr lang="en-US" dirty="0" smtClean="0"/>
              <a:t>Type “</a:t>
            </a:r>
            <a:r>
              <a:rPr lang="en-US" dirty="0" err="1" smtClean="0"/>
              <a:t>mongod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it logs out prints</a:t>
            </a:r>
          </a:p>
          <a:p>
            <a:pPr lvl="1"/>
            <a:r>
              <a:rPr lang="en-US" dirty="0" smtClean="0"/>
              <a:t>Open another CMD</a:t>
            </a:r>
          </a:p>
          <a:p>
            <a:pPr lvl="1"/>
            <a:r>
              <a:rPr lang="en-US" dirty="0" smtClean="0"/>
              <a:t>Type “mongo” to enter mongo shell</a:t>
            </a:r>
          </a:p>
          <a:p>
            <a:r>
              <a:rPr lang="en-US" dirty="0" smtClean="0"/>
              <a:t>If it gives an error you’ve done the last page wrong</a:t>
            </a:r>
          </a:p>
        </p:txBody>
      </p:sp>
    </p:spTree>
    <p:extLst>
      <p:ext uri="{BB962C8B-B14F-4D97-AF65-F5344CB8AC3E}">
        <p14:creationId xmlns:p14="http://schemas.microsoft.com/office/powerpoint/2010/main" val="9248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folder</a:t>
            </a:r>
          </a:p>
          <a:p>
            <a:pPr lvl="1"/>
            <a:r>
              <a:rPr lang="en-US" dirty="0" smtClean="0"/>
              <a:t>md \data\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run mongo on that folder</a:t>
            </a:r>
          </a:p>
          <a:p>
            <a:pPr lvl="1"/>
            <a:r>
              <a:rPr lang="en-US" dirty="0" err="1" smtClean="0"/>
              <a:t>mongod</a:t>
            </a:r>
            <a:endParaRPr lang="en-US" dirty="0" smtClean="0"/>
          </a:p>
          <a:p>
            <a:r>
              <a:rPr lang="en-US" dirty="0" smtClean="0"/>
              <a:t>Connect to that </a:t>
            </a:r>
            <a:r>
              <a:rPr lang="en-US" dirty="0" err="1" smtClean="0"/>
              <a:t>db</a:t>
            </a:r>
            <a:r>
              <a:rPr lang="en-US" dirty="0" smtClean="0"/>
              <a:t> in a new CMD</a:t>
            </a:r>
          </a:p>
          <a:p>
            <a:pPr lvl="1"/>
            <a:r>
              <a:rPr lang="en-US" dirty="0" smtClean="0"/>
              <a:t>mongo</a:t>
            </a:r>
          </a:p>
          <a:p>
            <a:r>
              <a:rPr lang="en-US" dirty="0" smtClean="0"/>
              <a:t>Start playing with </a:t>
            </a:r>
            <a:r>
              <a:rPr lang="en-US" dirty="0" err="1" smtClean="0"/>
              <a:t>mongoDB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797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mongoDB</a:t>
            </a:r>
            <a:r>
              <a:rPr lang="en-US" dirty="0" smtClean="0"/>
              <a:t> for </a:t>
            </a:r>
            <a:r>
              <a:rPr lang="en-US" dirty="0" err="1" smtClean="0"/>
              <a:t>nodejs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Code: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MongoClient</a:t>
            </a:r>
            <a:r>
              <a:rPr lang="en-US" dirty="0" smtClean="0"/>
              <a:t> = require('</a:t>
            </a:r>
            <a:r>
              <a:rPr lang="en-US" dirty="0" err="1" smtClean="0"/>
              <a:t>mongodb</a:t>
            </a:r>
            <a:r>
              <a:rPr lang="en-US" dirty="0" smtClean="0"/>
              <a:t>').</a:t>
            </a:r>
            <a:r>
              <a:rPr lang="en-US" dirty="0" err="1" smtClean="0"/>
              <a:t>MongoClient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assert = require(‘assert');  </a:t>
            </a:r>
            <a:r>
              <a:rPr lang="en-US" sz="1600" dirty="0" smtClean="0"/>
              <a:t>//unit tests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'</a:t>
            </a:r>
            <a:r>
              <a:rPr lang="en-US" dirty="0" err="1" smtClean="0"/>
              <a:t>mongodb</a:t>
            </a:r>
            <a:r>
              <a:rPr lang="en-US" dirty="0" smtClean="0"/>
              <a:t>://localhost:27017/test';</a:t>
            </a:r>
          </a:p>
          <a:p>
            <a:pPr marL="457200" lvl="1" indent="0">
              <a:buNone/>
            </a:pPr>
            <a:r>
              <a:rPr lang="en-US" dirty="0" err="1" smtClean="0"/>
              <a:t>MongoClient.connect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function(err, </a:t>
            </a:r>
            <a:r>
              <a:rPr lang="en-US" dirty="0" err="1" smtClean="0"/>
              <a:t>db</a:t>
            </a:r>
            <a:r>
              <a:rPr lang="en-US" dirty="0" smtClean="0"/>
              <a:t>) {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assert.equal</a:t>
            </a:r>
            <a:r>
              <a:rPr lang="en-US" dirty="0" smtClean="0"/>
              <a:t>(null, err); </a:t>
            </a:r>
            <a:r>
              <a:rPr lang="en-US" sz="1600" dirty="0" smtClean="0"/>
              <a:t>//assert unit test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console.log("Connected correctly to server.");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db.close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});</a:t>
            </a:r>
          </a:p>
          <a:p>
            <a:r>
              <a:rPr lang="en-US" dirty="0" smtClean="0"/>
              <a:t>Continue in the docs:</a:t>
            </a:r>
          </a:p>
          <a:p>
            <a:pPr lvl="1"/>
            <a:r>
              <a:rPr lang="en-US" dirty="0" smtClean="0">
                <a:hlinkClick r:id="rId2"/>
              </a:rPr>
              <a:t>https://docs.mongodb.org/getting-started/node/client/</a:t>
            </a:r>
            <a:endParaRPr lang="en-US" dirty="0" smtClean="0"/>
          </a:p>
          <a:p>
            <a:r>
              <a:rPr lang="en-US" dirty="0" smtClean="0"/>
              <a:t>Optional: wait to </a:t>
            </a:r>
            <a:r>
              <a:rPr lang="en-US" smtClean="0"/>
              <a:t>the next week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37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Install MongoDB</vt:lpstr>
      <vt:lpstr>Installation</vt:lpstr>
      <vt:lpstr>Test if MongoDB works</vt:lpstr>
      <vt:lpstr>Set DB</vt:lpstr>
      <vt:lpstr>Install mongoDB for 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MongoDB</dc:title>
  <dc:creator>itamar sh</dc:creator>
  <cp:lastModifiedBy>itamar sh</cp:lastModifiedBy>
  <cp:revision>5</cp:revision>
  <dcterms:created xsi:type="dcterms:W3CDTF">2016-04-05T06:24:58Z</dcterms:created>
  <dcterms:modified xsi:type="dcterms:W3CDTF">2016-04-05T11:02:38Z</dcterms:modified>
</cp:coreProperties>
</file>