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6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353" y="1803405"/>
            <a:ext cx="10609729" cy="1825096"/>
          </a:xfrm>
        </p:spPr>
        <p:txBody>
          <a:bodyPr>
            <a:normAutofit/>
          </a:bodyPr>
          <a:lstStyle/>
          <a:p>
            <a:r>
              <a:rPr lang="en-US" sz="8000" cap="none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8 Days Later" panose="020B0603050302020204" pitchFamily="34" charset="0"/>
              </a:rPr>
              <a:t>Organ</a:t>
            </a:r>
            <a:r>
              <a:rPr lang="en-US" sz="8000" dirty="0" err="1" smtClean="0">
                <a:solidFill>
                  <a:schemeClr val="accent1">
                    <a:lumMod val="75000"/>
                  </a:schemeClr>
                </a:solidFill>
                <a:latin typeface="John Handy LET" pitchFamily="2" charset="0"/>
                <a:ea typeface="Adobe Heiti Std R" panose="020B0400000000000000" pitchFamily="34" charset="-128"/>
              </a:rPr>
              <a:t>easier</a:t>
            </a:r>
            <a:endParaRPr lang="he-IL" sz="8000" dirty="0">
              <a:solidFill>
                <a:schemeClr val="accent1">
                  <a:lumMod val="75000"/>
                </a:schemeClr>
              </a:solidFill>
              <a:latin typeface="John Handy LET" pitchFamily="2" charset="0"/>
              <a:ea typeface="Adobe Heiti Std R" panose="020B04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353" y="3420819"/>
            <a:ext cx="9448800" cy="415364"/>
          </a:xfrm>
        </p:spPr>
        <p:txBody>
          <a:bodyPr>
            <a:noAutofit/>
          </a:bodyPr>
          <a:lstStyle/>
          <a:p>
            <a:r>
              <a:rPr lang="en-US" sz="2800" spc="600" dirty="0" smtClean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spc="600" dirty="0" smtClean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It's  easier  to  organize</a:t>
            </a:r>
            <a:endParaRPr lang="he-IL" sz="2400" spc="600" dirty="0">
              <a:ln w="0"/>
              <a:solidFill>
                <a:schemeClr val="tx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0070" y="5601515"/>
            <a:ext cx="223221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cs typeface="BKcomicshalol" pitchFamily="2" charset="-79"/>
              </a:rPr>
              <a:t>הודיה &amp; ברכה</a:t>
            </a:r>
            <a:r>
              <a:rPr lang="en-US" sz="2400" dirty="0" smtClean="0">
                <a:cs typeface="NarkisTammyMF" panose="05000000000000000000" pitchFamily="2" charset="-79"/>
              </a:rPr>
              <a:t/>
            </a:r>
            <a:br>
              <a:rPr lang="en-US" sz="2400" dirty="0" smtClean="0">
                <a:cs typeface="NarkisTammyMF" panose="05000000000000000000" pitchFamily="2" charset="-79"/>
              </a:rPr>
            </a:br>
            <a:endParaRPr lang="he-IL" sz="2400" dirty="0">
              <a:cs typeface="NarkisTammyMF" panose="05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756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16193" y="934161"/>
            <a:ext cx="206986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/>
            <a:r>
              <a:rPr lang="he-IL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Karik2" pitchFamily="2" charset="-79"/>
              </a:rPr>
              <a:t>מזל טוב חתונה?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Karik2" pitchFamily="2" charset="-79"/>
              </a:rPr>
              <a:t/>
            </a:r>
            <a:b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Karik2" pitchFamily="2" charset="-79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 rot="20383055">
            <a:off x="1842247" y="2017059"/>
            <a:ext cx="13099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>
                <a:cs typeface="BKarik2" pitchFamily="2" charset="-79"/>
              </a:rPr>
              <a:t>יוצאים לטיול?</a:t>
            </a:r>
            <a:endParaRPr lang="he-IL" dirty="0">
              <a:cs typeface="BKarik2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 rot="20513539">
            <a:off x="9412941" y="1949824"/>
            <a:ext cx="220445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Karik2" pitchFamily="2" charset="-79"/>
              </a:rPr>
              <a:t>מארגנים יום הולדת?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 rot="20943438">
            <a:off x="5403369" y="2808271"/>
            <a:ext cx="22087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cs typeface="BKarik2" pitchFamily="2" charset="-79"/>
              </a:rPr>
              <a:t>מארגנים הופעה?</a:t>
            </a:r>
            <a:endParaRPr lang="he-IL" dirty="0">
              <a:cs typeface="BKarik2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 rot="1136454">
            <a:off x="2437841" y="2931419"/>
            <a:ext cx="17796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cs typeface="BKarik2" pitchFamily="2" charset="-79"/>
              </a:rPr>
              <a:t>מסיבת הפתעה?</a:t>
            </a:r>
            <a:endParaRPr lang="he-IL" dirty="0">
              <a:cs typeface="BKarik2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51139" y="3199217"/>
            <a:ext cx="26805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>
                <a:cs typeface="BKarik2" pitchFamily="2" charset="-79"/>
              </a:rPr>
              <a:t>נוסעים לחופשה משפחתית?</a:t>
            </a:r>
            <a:endParaRPr lang="he-IL" dirty="0">
              <a:cs typeface="BKarik2" pitchFamily="2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01433" y="1801459"/>
            <a:ext cx="36295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>
                <a:cs typeface="BKarik2" pitchFamily="2" charset="-79"/>
              </a:rPr>
              <a:t>מארגנים כנסים או ארועים מיוחדים?</a:t>
            </a:r>
            <a:endParaRPr lang="he-IL" dirty="0">
              <a:cs typeface="BKarik2" pitchFamily="2" charset="-79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70094" y="3568549"/>
            <a:ext cx="6640040" cy="29546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r"/>
            <a:r>
              <a:rPr lang="he-IL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Karik2" pitchFamily="2" charset="-79"/>
              </a:rPr>
              <a:t>-למי תפנו?</a:t>
            </a:r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Karik2" pitchFamily="2" charset="-79"/>
              </a:rPr>
              <a:t/>
            </a:r>
            <a:b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Karik2" pitchFamily="2" charset="-79"/>
              </a:rPr>
            </a:br>
            <a:r>
              <a:rPr lang="he-IL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Karik2" pitchFamily="2" charset="-79"/>
              </a:rPr>
              <a:t>-עימי צריכים לדבר?</a:t>
            </a:r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Karik2" pitchFamily="2" charset="-79"/>
              </a:rPr>
              <a:t/>
            </a:r>
            <a:b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Karik2" pitchFamily="2" charset="-79"/>
              </a:rPr>
            </a:br>
            <a:r>
              <a:rPr lang="he-IL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Karik2" pitchFamily="2" charset="-79"/>
              </a:rPr>
              <a:t>-מהם כל הפרטים הדרושים לנן?</a:t>
            </a:r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Karik2" pitchFamily="2" charset="-79"/>
              </a:rPr>
              <a:t/>
            </a:r>
            <a:b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Karik2" pitchFamily="2" charset="-79"/>
              </a:rPr>
            </a:br>
            <a:r>
              <a:rPr lang="he-IL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Karik2" pitchFamily="2" charset="-79"/>
              </a:rPr>
              <a:t>-איך נגיע לבעלי העסקים?</a:t>
            </a:r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Karik2" pitchFamily="2" charset="-79"/>
              </a:rPr>
              <a:t/>
            </a:r>
            <a:b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Karik2" pitchFamily="2" charset="-79"/>
              </a:rPr>
            </a:br>
            <a:r>
              <a:rPr lang="he-IL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Karik2" pitchFamily="2" charset="-79"/>
              </a:rPr>
              <a:t>-מי יקשר אותנו עם הגורמים הנכונים?</a:t>
            </a:r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Karik2" pitchFamily="2" charset="-79"/>
              </a:rPr>
              <a:t/>
            </a:r>
            <a:b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Karik2" pitchFamily="2" charset="-79"/>
              </a:rPr>
            </a:br>
            <a:r>
              <a:rPr lang="he-IL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Karik2" pitchFamily="2" charset="-79"/>
              </a:rPr>
              <a:t>-מי יעזור לנו לארגן הכל בצורה הטובה???</a:t>
            </a:r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  <p:sp>
        <p:nvSpPr>
          <p:cNvPr id="18" name="Cloud Callout 17"/>
          <p:cNvSpPr/>
          <p:nvPr/>
        </p:nvSpPr>
        <p:spPr>
          <a:xfrm rot="306616">
            <a:off x="8651139" y="379963"/>
            <a:ext cx="2297554" cy="1556897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Cloud Callout 18"/>
          <p:cNvSpPr/>
          <p:nvPr/>
        </p:nvSpPr>
        <p:spPr>
          <a:xfrm rot="20128140" flipH="1">
            <a:off x="740924" y="3219173"/>
            <a:ext cx="1251508" cy="743772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11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6270" y="3281082"/>
            <a:ext cx="6226384" cy="221599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8 Days Later" panose="020B0603050302020204" pitchFamily="34" charset="0"/>
              </a:rPr>
              <a:t>Organ</a:t>
            </a:r>
            <a:r>
              <a:rPr lang="en-US" sz="9600" dirty="0" err="1">
                <a:solidFill>
                  <a:schemeClr val="accent1">
                    <a:lumMod val="75000"/>
                  </a:schemeClr>
                </a:solidFill>
                <a:latin typeface="John Handy LET" pitchFamily="2" charset="0"/>
                <a:ea typeface="Adobe Heiti Std R" panose="020B0400000000000000" pitchFamily="34" charset="-128"/>
              </a:rPr>
              <a:t>easier</a:t>
            </a:r>
            <a:endParaRPr lang="en-US" sz="9600" spc="600" dirty="0" smtClean="0">
              <a:ln w="0"/>
              <a:solidFill>
                <a:schemeClr val="tx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spc="600" dirty="0" smtClean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It's  </a:t>
            </a:r>
            <a:r>
              <a:rPr lang="en-US" sz="2400" spc="600" dirty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easier  to  organize</a:t>
            </a:r>
            <a:endParaRPr lang="he-IL" sz="2400" spc="600" dirty="0">
              <a:ln w="0"/>
              <a:solidFill>
                <a:schemeClr val="tx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4894730" y="1452282"/>
            <a:ext cx="6445995" cy="1446550"/>
          </a:xfrm>
          <a:prstGeom prst="rect">
            <a:avLst/>
          </a:prstGeom>
          <a:noFill/>
        </p:spPr>
        <p:txBody>
          <a:bodyPr wrap="none" rtlCol="1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he-IL" sz="8800" b="1" dirty="0" smtClean="0">
                <a:ln/>
                <a:solidFill>
                  <a:schemeClr val="accent3"/>
                </a:solidFill>
                <a:cs typeface="BN Amit" pitchFamily="2" charset="-79"/>
              </a:rPr>
              <a:t>יש לנו פתרון!</a:t>
            </a:r>
            <a:endParaRPr lang="he-IL" sz="8800" b="1" dirty="0">
              <a:ln/>
              <a:solidFill>
                <a:schemeClr val="accent3"/>
              </a:solidFill>
              <a:cs typeface="BN Ami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5001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0954" y="376892"/>
            <a:ext cx="7776923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 smtClean="0"/>
              <a:t> </a:t>
            </a:r>
            <a:endParaRPr lang="en-US" sz="4400" spc="600" dirty="0">
              <a:ln w="0"/>
              <a:solidFill>
                <a:schemeClr val="tx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8 Days Later" panose="020B0603050302020204" pitchFamily="34" charset="0"/>
              </a:rPr>
              <a:t>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8 Days Later" panose="020B0603050302020204" pitchFamily="34" charset="0"/>
              </a:rPr>
              <a:t>Organ</a:t>
            </a:r>
            <a:r>
              <a:rPr lang="en-US" sz="4000" dirty="0" err="1" smtClean="0">
                <a:solidFill>
                  <a:schemeClr val="accent1">
                    <a:lumMod val="75000"/>
                  </a:schemeClr>
                </a:solidFill>
                <a:latin typeface="John Handy LET" pitchFamily="2" charset="0"/>
                <a:ea typeface="Adobe Heiti Std R" panose="020B0400000000000000" pitchFamily="34" charset="-128"/>
              </a:rPr>
              <a:t>easier</a:t>
            </a:r>
            <a:r>
              <a:rPr lang="he-IL" sz="4000" dirty="0" smtClean="0"/>
              <a:t> </a:t>
            </a:r>
            <a:r>
              <a:rPr lang="he-I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Karik2" pitchFamily="2" charset="-79"/>
              </a:rPr>
              <a:t>אז מה זה </a:t>
            </a:r>
            <a:r>
              <a:rPr lang="he-IL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Karik2" pitchFamily="2" charset="-79"/>
              </a:rPr>
              <a:t>בעצם</a:t>
            </a:r>
            <a:r>
              <a:rPr lang="he-IL" sz="4000" dirty="0" smtClean="0"/>
              <a:t> </a:t>
            </a:r>
            <a:endParaRPr lang="he-IL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-5677153" y="2985247"/>
            <a:ext cx="47320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e-IL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r>
              <a:rPr lang="he-IL" dirty="0" smtClean="0"/>
              <a:t> 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87575" y="1887493"/>
            <a:ext cx="11333865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NarkisTammyMF" panose="05000000000000000000" pitchFamily="2" charset="-79"/>
              </a:rPr>
              <a:t>.</a:t>
            </a:r>
            <a:r>
              <a:rPr lang="he-IL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NarkisTammyMF" panose="05000000000000000000" pitchFamily="2" charset="-79"/>
              </a:rPr>
              <a:t>   </a:t>
            </a:r>
            <a:r>
              <a:rPr lang="he-IL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bLiddar Regular" panose="02020603050405020304" pitchFamily="18" charset="-79"/>
                <a:cs typeface="FbLiddar Regular" panose="02020603050405020304" pitchFamily="18" charset="-79"/>
              </a:rPr>
              <a:t>זוהי אפליקציה לארגון בקלות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8 Days Later" panose="020B0603050302020204" pitchFamily="34" charset="0"/>
              </a:rPr>
              <a:t>Organ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John Handy LET" pitchFamily="2" charset="0"/>
                <a:ea typeface="Adobe Heiti Std R" panose="020B0400000000000000" pitchFamily="34" charset="-128"/>
              </a:rPr>
              <a:t>easier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NarkisTammyMF" panose="05000000000000000000" pitchFamily="2" charset="-79"/>
              </a:rPr>
              <a:t/>
            </a:r>
            <a:b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NarkisTammyMF" panose="05000000000000000000" pitchFamily="2" charset="-79"/>
              </a:rPr>
            </a:br>
            <a:r>
              <a:rPr lang="he-IL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bLiddar Regular" panose="02020603050405020304" pitchFamily="18" charset="-79"/>
                <a:cs typeface="FbLiddar Regular" panose="02020603050405020304" pitchFamily="18" charset="-79"/>
              </a:rPr>
              <a:t>באפליקציה המשתמש יוכל לבחור קטגוריה מתוך רשימה </a:t>
            </a:r>
            <a:r>
              <a:rPr lang="he-IL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bLiddar Regular" panose="02020603050405020304" pitchFamily="18" charset="-79"/>
                <a:cs typeface="FbLiddar Regular" panose="02020603050405020304" pitchFamily="18" charset="-79"/>
              </a:rPr>
              <a:t>של ארגונים ויבחר מה הוא מעונין לארגן... (חתונה,טיול,הופעה,יום הולדת,כנס,סרט וכו)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bLiddar Regular" panose="02020603050405020304" pitchFamily="18" charset="-79"/>
                <a:cs typeface="FbLiddar Regular" panose="02020603050405020304" pitchFamily="18" charset="-79"/>
              </a:rPr>
              <a:t/>
            </a:r>
            <a:b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bLiddar Regular" panose="02020603050405020304" pitchFamily="18" charset="-79"/>
                <a:cs typeface="FbLiddar Regular" panose="02020603050405020304" pitchFamily="18" charset="-79"/>
              </a:rPr>
            </a:br>
            <a:r>
              <a:rPr lang="he-IL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bLiddar Regular" panose="02020603050405020304" pitchFamily="18" charset="-79"/>
                <a:cs typeface="FbLiddar Regular" panose="02020603050405020304" pitchFamily="18" charset="-79"/>
              </a:rPr>
              <a:t>האפליקציה </a:t>
            </a:r>
            <a:r>
              <a:rPr lang="he-IL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bLiddar Regular" panose="02020603050405020304" pitchFamily="18" charset="-79"/>
                <a:cs typeface="FbLiddar Regular" panose="02020603050405020304" pitchFamily="18" charset="-79"/>
              </a:rPr>
              <a:t>מרכזת עבור המשתמש את כל הפרטים הנחוצים לו בשביל אותו </a:t>
            </a:r>
            <a:r>
              <a:rPr lang="he-IL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bLiddar Regular" panose="02020603050405020304" pitchFamily="18" charset="-79"/>
                <a:cs typeface="FbLiddar Regular" panose="02020603050405020304" pitchFamily="18" charset="-79"/>
              </a:rPr>
              <a:t>ארגון</a:t>
            </a:r>
          </a:p>
          <a:p>
            <a:pPr algn="r"/>
            <a:r>
              <a:rPr lang="he-IL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bLiddar Regular" panose="02020603050405020304" pitchFamily="18" charset="-79"/>
                <a:cs typeface="FbLiddar Regular" panose="02020603050405020304" pitchFamily="18" charset="-79"/>
              </a:rPr>
              <a:t>בנוסף האפליקציה </a:t>
            </a:r>
            <a:r>
              <a:rPr lang="he-IL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bLiddar Regular" panose="02020603050405020304" pitchFamily="18" charset="-79"/>
                <a:cs typeface="FbLiddar Regular" panose="02020603050405020304" pitchFamily="18" charset="-79"/>
              </a:rPr>
              <a:t>מאפשרת לבעלי עסק לפרסם באתר </a:t>
            </a:r>
            <a:r>
              <a:rPr lang="he-IL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bLiddar Regular" panose="02020603050405020304" pitchFamily="18" charset="-79"/>
                <a:cs typeface="FbLiddar Regular" panose="02020603050405020304" pitchFamily="18" charset="-79"/>
              </a:rPr>
              <a:t>את העסק שלהם וכך מציגה </a:t>
            </a:r>
            <a:r>
              <a:rPr lang="he-IL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bLiddar Regular" panose="02020603050405020304" pitchFamily="18" charset="-79"/>
                <a:cs typeface="FbLiddar Regular" panose="02020603050405020304" pitchFamily="18" charset="-79"/>
              </a:rPr>
              <a:t>למשתמש </a:t>
            </a:r>
            <a:r>
              <a:rPr lang="he-IL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bLiddar Regular" panose="02020603050405020304" pitchFamily="18" charset="-79"/>
                <a:cs typeface="FbLiddar Regular" panose="02020603050405020304" pitchFamily="18" charset="-79"/>
              </a:rPr>
              <a:t>את העסקים ופרטי ההתקשרות ע"מ ליצור </a:t>
            </a:r>
            <a:r>
              <a:rPr lang="he-IL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bLiddar Regular" panose="02020603050405020304" pitchFamily="18" charset="-79"/>
                <a:cs typeface="FbLiddar Regular" panose="02020603050405020304" pitchFamily="18" charset="-79"/>
              </a:rPr>
              <a:t>קשר ולתאם </a:t>
            </a:r>
            <a:r>
              <a:rPr lang="he-IL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bLiddar Regular" panose="02020603050405020304" pitchFamily="18" charset="-79"/>
                <a:cs typeface="FbLiddar Regular" panose="02020603050405020304" pitchFamily="18" charset="-79"/>
              </a:rPr>
              <a:t>מולם.  </a:t>
            </a:r>
            <a:endParaRPr lang="he-IL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bLiddar Regular" panose="02020603050405020304" pitchFamily="18" charset="-79"/>
              <a:cs typeface="FbLiddar Regular" panose="02020603050405020304" pitchFamily="18" charset="-79"/>
            </a:endParaRPr>
          </a:p>
          <a:p>
            <a:pPr algn="r"/>
            <a:r>
              <a:rPr lang="he-IL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bLiddar Regular" panose="02020603050405020304" pitchFamily="18" charset="-79"/>
                <a:cs typeface="FbLiddar Regular" panose="02020603050405020304" pitchFamily="18" charset="-79"/>
              </a:rPr>
              <a:t>האפליקציה תיהיה נוחה קלה וידידותית </a:t>
            </a:r>
            <a:r>
              <a:rPr lang="he-IL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bLiddar Regular" panose="02020603050405020304" pitchFamily="18" charset="-79"/>
                <a:cs typeface="FbLiddar Regular" panose="02020603050405020304" pitchFamily="18" charset="-79"/>
              </a:rPr>
              <a:t>למשתמש.</a:t>
            </a:r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bLiddar Regular" panose="02020603050405020304" pitchFamily="18" charset="-79"/>
                <a:cs typeface="FbLiddar Regular" panose="02020603050405020304" pitchFamily="18" charset="-79"/>
              </a:rPr>
              <a:t/>
            </a:r>
            <a:b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bLiddar Regular" panose="02020603050405020304" pitchFamily="18" charset="-79"/>
                <a:cs typeface="FbLiddar Regular" panose="02020603050405020304" pitchFamily="18" charset="-79"/>
              </a:rPr>
            </a:br>
            <a:r>
              <a:rPr lang="he-IL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bLiddar Regular" panose="02020603050405020304" pitchFamily="18" charset="-79"/>
                <a:cs typeface="FbLiddar Regular" panose="02020603050405020304" pitchFamily="18" charset="-79"/>
              </a:rPr>
              <a:t>עם האפליקציה </a:t>
            </a:r>
            <a:r>
              <a:rPr lang="he-IL" sz="32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NS afterfire" pitchFamily="2" charset="-79"/>
              </a:rPr>
              <a:t>הארגון פשוט וקל יותר! </a:t>
            </a:r>
            <a:endParaRPr lang="en-US" sz="32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NS afterfire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08309" y="918926"/>
            <a:ext cx="473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Karik2" pitchFamily="2" charset="-79"/>
              </a:rPr>
              <a:t>?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281938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72969" y="1156010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Karik2" pitchFamily="2" charset="-79"/>
              </a:rPr>
              <a:t>?</a:t>
            </a:r>
            <a:endParaRPr lang="he-IL" sz="3600" dirty="0"/>
          </a:p>
        </p:txBody>
      </p:sp>
      <p:sp>
        <p:nvSpPr>
          <p:cNvPr id="3" name="Rectangle 2"/>
          <p:cNvSpPr/>
          <p:nvPr/>
        </p:nvSpPr>
        <p:spPr>
          <a:xfrm>
            <a:off x="4409100" y="1237127"/>
            <a:ext cx="77829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8 Days Later" panose="020B0603050302020204" pitchFamily="34" charset="0"/>
              </a:rPr>
              <a:t>Organ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  <a:latin typeface="John Handy LET" pitchFamily="2" charset="0"/>
                <a:ea typeface="Adobe Heiti Std R" panose="020B0400000000000000" pitchFamily="34" charset="-128"/>
              </a:rPr>
              <a:t>easier</a:t>
            </a:r>
            <a:r>
              <a:rPr lang="he-IL" sz="3600" dirty="0"/>
              <a:t> </a:t>
            </a:r>
            <a:r>
              <a:rPr lang="he-IL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Karik2" pitchFamily="2" charset="-79"/>
              </a:rPr>
              <a:t>אז </a:t>
            </a:r>
            <a:r>
              <a:rPr lang="he-IL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BKarik2" pitchFamily="2" charset="-79"/>
              </a:rPr>
              <a:t>למה כדאי להשתמש ב-</a:t>
            </a:r>
            <a:r>
              <a:rPr lang="he-IL" sz="3600" dirty="0" smtClean="0"/>
              <a:t> </a:t>
            </a:r>
            <a:endParaRPr lang="he-IL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386047" y="2299447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/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2933202" y="2299447"/>
            <a:ext cx="7484741" cy="440120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/>
            <a:r>
              <a:rPr lang="he-IL" sz="4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FbLiddar Regular" panose="02020603050405020304" pitchFamily="18" charset="-79"/>
                <a:cs typeface="FbLiddar Regular" panose="02020603050405020304" pitchFamily="18" charset="-79"/>
                <a:sym typeface="Wingdings" panose="05000000000000000000" pitchFamily="2" charset="2"/>
              </a:rPr>
              <a:t></a:t>
            </a:r>
            <a:r>
              <a:rPr lang="he-IL" sz="4000" dirty="0" smtClean="0">
                <a:latin typeface="FbLiddar Regular" panose="02020603050405020304" pitchFamily="18" charset="-79"/>
                <a:cs typeface="FbLiddar Regular" panose="02020603050405020304" pitchFamily="18" charset="-79"/>
                <a:sym typeface="Wingdings" panose="05000000000000000000" pitchFamily="2" charset="2"/>
              </a:rPr>
              <a:t> </a:t>
            </a:r>
            <a:r>
              <a:rPr lang="he-IL" sz="4000" dirty="0" smtClean="0">
                <a:latin typeface="FbLiddar Regular" panose="02020603050405020304" pitchFamily="18" charset="-79"/>
                <a:cs typeface="FbLiddar Regular" panose="02020603050405020304" pitchFamily="18" charset="-79"/>
              </a:rPr>
              <a:t>כל המידע הנחוץ לארגון מרוכז במקום אחד - </a:t>
            </a:r>
            <a:r>
              <a:rPr lang="he-IL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FbLiddar Regular" panose="02020603050405020304" pitchFamily="18" charset="-79"/>
                <a:cs typeface="FbLiddar Regular" panose="02020603050405020304" pitchFamily="18" charset="-79"/>
              </a:rPr>
              <a:t>קלות ונוחות </a:t>
            </a:r>
            <a:r>
              <a:rPr lang="en-US" sz="4000" dirty="0" smtClean="0">
                <a:latin typeface="FbLiddar Regular" panose="02020603050405020304" pitchFamily="18" charset="-79"/>
                <a:cs typeface="FbLiddar Regular" panose="02020603050405020304" pitchFamily="18" charset="-79"/>
              </a:rPr>
              <a:t/>
            </a:r>
            <a:br>
              <a:rPr lang="en-US" sz="4000" dirty="0" smtClean="0">
                <a:latin typeface="FbLiddar Regular" panose="02020603050405020304" pitchFamily="18" charset="-79"/>
                <a:cs typeface="FbLiddar Regular" panose="02020603050405020304" pitchFamily="18" charset="-79"/>
              </a:rPr>
            </a:br>
            <a:r>
              <a:rPr lang="he-IL" sz="4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FbLiddar Regular" panose="02020603050405020304" pitchFamily="18" charset="-79"/>
                <a:cs typeface="FbLiddar Regular" panose="02020603050405020304" pitchFamily="18" charset="-79"/>
                <a:sym typeface="Wingdings" panose="05000000000000000000" pitchFamily="2" charset="2"/>
              </a:rPr>
              <a:t></a:t>
            </a:r>
            <a:r>
              <a:rPr lang="he-IL" sz="4000" dirty="0" smtClean="0">
                <a:latin typeface="FbLiddar Regular" panose="02020603050405020304" pitchFamily="18" charset="-79"/>
                <a:cs typeface="FbLiddar Regular" panose="02020603050405020304" pitchFamily="18" charset="-79"/>
                <a:sym typeface="Wingdings" panose="05000000000000000000" pitchFamily="2" charset="2"/>
              </a:rPr>
              <a:t> הכל בצורה ממוחשבת ולא ע"ג דפים - </a:t>
            </a:r>
            <a:r>
              <a:rPr lang="he-IL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FbLiddar Regular" panose="02020603050405020304" pitchFamily="18" charset="-79"/>
                <a:cs typeface="FbLiddar Regular" panose="02020603050405020304" pitchFamily="18" charset="-79"/>
              </a:rPr>
              <a:t>חסכון בניירת</a:t>
            </a:r>
            <a:r>
              <a:rPr lang="en-US" sz="4000" dirty="0" smtClean="0">
                <a:latin typeface="FbLiddar Regular" panose="02020603050405020304" pitchFamily="18" charset="-79"/>
                <a:cs typeface="FbLiddar Regular" panose="02020603050405020304" pitchFamily="18" charset="-79"/>
              </a:rPr>
              <a:t/>
            </a:r>
            <a:br>
              <a:rPr lang="en-US" sz="4000" dirty="0" smtClean="0">
                <a:latin typeface="FbLiddar Regular" panose="02020603050405020304" pitchFamily="18" charset="-79"/>
                <a:cs typeface="FbLiddar Regular" panose="02020603050405020304" pitchFamily="18" charset="-79"/>
              </a:rPr>
            </a:br>
            <a:r>
              <a:rPr lang="he-IL" sz="4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FbLiddar Regular" panose="02020603050405020304" pitchFamily="18" charset="-79"/>
                <a:cs typeface="FbLiddar Regular" panose="02020603050405020304" pitchFamily="18" charset="-79"/>
                <a:sym typeface="Wingdings" panose="05000000000000000000" pitchFamily="2" charset="2"/>
              </a:rPr>
              <a:t></a:t>
            </a:r>
            <a:r>
              <a:rPr lang="he-IL" sz="4000" dirty="0" smtClean="0">
                <a:latin typeface="FbLiddar Regular" panose="02020603050405020304" pitchFamily="18" charset="-79"/>
                <a:cs typeface="FbLiddar Regular" panose="02020603050405020304" pitchFamily="18" charset="-79"/>
                <a:sym typeface="Wingdings" panose="05000000000000000000" pitchFamily="2" charset="2"/>
              </a:rPr>
              <a:t> לא צריך לחפש עסקים ומספרים - </a:t>
            </a:r>
            <a:r>
              <a:rPr lang="he-IL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FbLiddar Regular" panose="02020603050405020304" pitchFamily="18" charset="-79"/>
                <a:cs typeface="FbLiddar Regular" panose="02020603050405020304" pitchFamily="18" charset="-79"/>
              </a:rPr>
              <a:t>חסכון</a:t>
            </a:r>
            <a:r>
              <a:rPr lang="he-IL" sz="4000" dirty="0" smtClean="0">
                <a:latin typeface="FbLiddar Regular" panose="02020603050405020304" pitchFamily="18" charset="-79"/>
                <a:cs typeface="FbLiddar Regular" panose="02020603050405020304" pitchFamily="18" charset="-79"/>
              </a:rPr>
              <a:t> </a:t>
            </a:r>
            <a:r>
              <a:rPr lang="he-IL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FbLiddar Regular" panose="02020603050405020304" pitchFamily="18" charset="-79"/>
                <a:cs typeface="FbLiddar Regular" panose="02020603050405020304" pitchFamily="18" charset="-79"/>
              </a:rPr>
              <a:t>בזמן</a:t>
            </a:r>
          </a:p>
          <a:p>
            <a:pPr algn="r"/>
            <a:r>
              <a:rPr lang="he-IL" sz="4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FbLiddar Regular" panose="02020603050405020304" pitchFamily="18" charset="-79"/>
                <a:cs typeface="FbLiddar Regular" panose="02020603050405020304" pitchFamily="18" charset="-79"/>
                <a:sym typeface="Wingdings" panose="05000000000000000000" pitchFamily="2" charset="2"/>
              </a:rPr>
              <a:t></a:t>
            </a:r>
            <a:r>
              <a:rPr lang="he-IL" sz="4000" dirty="0" smtClean="0">
                <a:latin typeface="FbLiddar Regular" panose="02020603050405020304" pitchFamily="18" charset="-79"/>
                <a:cs typeface="FbLiddar Regular" panose="02020603050405020304" pitchFamily="18" charset="-79"/>
                <a:sym typeface="Wingdings" panose="05000000000000000000" pitchFamily="2" charset="2"/>
              </a:rPr>
              <a:t> </a:t>
            </a:r>
            <a:r>
              <a:rPr lang="he-IL" sz="4000" dirty="0" smtClean="0">
                <a:latin typeface="FbLiddar Regular" panose="02020603050405020304" pitchFamily="18" charset="-79"/>
                <a:cs typeface="FbLiddar Regular" panose="02020603050405020304" pitchFamily="18" charset="-79"/>
              </a:rPr>
              <a:t>לא שוכחים אף פרט - </a:t>
            </a:r>
            <a:r>
              <a:rPr lang="he-IL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FbLiddar Regular" panose="02020603050405020304" pitchFamily="18" charset="-79"/>
                <a:cs typeface="FbLiddar Regular" panose="02020603050405020304" pitchFamily="18" charset="-79"/>
              </a:rPr>
              <a:t>ארגון</a:t>
            </a:r>
            <a:r>
              <a:rPr lang="he-IL" sz="4000" dirty="0" smtClean="0">
                <a:latin typeface="FbLiddar Regular" panose="02020603050405020304" pitchFamily="18" charset="-79"/>
                <a:cs typeface="FbLiddar Regular" panose="02020603050405020304" pitchFamily="18" charset="-79"/>
              </a:rPr>
              <a:t> </a:t>
            </a:r>
            <a:r>
              <a:rPr lang="he-IL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FbLiddar Regular" panose="02020603050405020304" pitchFamily="18" charset="-79"/>
                <a:cs typeface="FbLiddar Regular" panose="02020603050405020304" pitchFamily="18" charset="-79"/>
              </a:rPr>
              <a:t>מושלם</a:t>
            </a:r>
            <a:r>
              <a:rPr lang="en-US" sz="4000" dirty="0" smtClean="0">
                <a:latin typeface="FbLiddar Regular" panose="02020603050405020304" pitchFamily="18" charset="-79"/>
                <a:cs typeface="FbLiddar Regular" panose="02020603050405020304" pitchFamily="18" charset="-79"/>
              </a:rPr>
              <a:t/>
            </a:r>
            <a:br>
              <a:rPr lang="en-US" sz="4000" dirty="0" smtClean="0">
                <a:latin typeface="FbLiddar Regular" panose="02020603050405020304" pitchFamily="18" charset="-79"/>
                <a:cs typeface="FbLiddar Regular" panose="02020603050405020304" pitchFamily="18" charset="-79"/>
              </a:rPr>
            </a:br>
            <a:r>
              <a:rPr lang="he-IL" sz="4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FbLiddar Regular" panose="02020603050405020304" pitchFamily="18" charset="-79"/>
                <a:cs typeface="FbLiddar Regular" panose="02020603050405020304" pitchFamily="18" charset="-79"/>
                <a:sym typeface="Wingdings" panose="05000000000000000000" pitchFamily="2" charset="2"/>
              </a:rPr>
              <a:t></a:t>
            </a:r>
            <a:r>
              <a:rPr lang="he-IL" sz="4000" dirty="0" smtClean="0">
                <a:latin typeface="FbLiddar Regular" panose="02020603050405020304" pitchFamily="18" charset="-79"/>
                <a:cs typeface="FbLiddar Regular" panose="02020603050405020304" pitchFamily="18" charset="-79"/>
                <a:sym typeface="Wingdings" panose="05000000000000000000" pitchFamily="2" charset="2"/>
              </a:rPr>
              <a:t> מונע תקלות וטעויות-</a:t>
            </a:r>
            <a:r>
              <a:rPr lang="he-IL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FbLiddar Regular" panose="02020603050405020304" pitchFamily="18" charset="-79"/>
                <a:cs typeface="FbLiddar Regular" panose="02020603050405020304" pitchFamily="18" charset="-79"/>
                <a:sym typeface="Wingdings" panose="05000000000000000000" pitchFamily="2" charset="2"/>
              </a:rPr>
              <a:t>ארגון</a:t>
            </a:r>
            <a:r>
              <a:rPr lang="he-IL" sz="4000" dirty="0" smtClean="0">
                <a:latin typeface="FbLiddar Regular" panose="02020603050405020304" pitchFamily="18" charset="-79"/>
                <a:cs typeface="FbLiddar Regular" panose="02020603050405020304" pitchFamily="18" charset="-79"/>
                <a:sym typeface="Wingdings" panose="05000000000000000000" pitchFamily="2" charset="2"/>
              </a:rPr>
              <a:t> </a:t>
            </a:r>
            <a:r>
              <a:rPr lang="he-IL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FbLiddar Regular" panose="02020603050405020304" pitchFamily="18" charset="-79"/>
                <a:cs typeface="FbLiddar Regular" panose="02020603050405020304" pitchFamily="18" charset="-79"/>
                <a:sym typeface="Wingdings" panose="05000000000000000000" pitchFamily="2" charset="2"/>
              </a:rPr>
              <a:t>בצורה אמינה</a:t>
            </a:r>
            <a:r>
              <a:rPr lang="en-US" sz="4000" dirty="0" smtClean="0">
                <a:latin typeface="FbLiddar Regular" panose="02020603050405020304" pitchFamily="18" charset="-79"/>
                <a:cs typeface="FbLiddar Regular" panose="02020603050405020304" pitchFamily="18" charset="-79"/>
                <a:sym typeface="Wingdings" panose="05000000000000000000" pitchFamily="2" charset="2"/>
              </a:rPr>
              <a:t/>
            </a:r>
            <a:br>
              <a:rPr lang="en-US" sz="4000" dirty="0" smtClean="0">
                <a:latin typeface="FbLiddar Regular" panose="02020603050405020304" pitchFamily="18" charset="-79"/>
                <a:cs typeface="FbLiddar Regular" panose="02020603050405020304" pitchFamily="18" charset="-79"/>
                <a:sym typeface="Wingdings" panose="05000000000000000000" pitchFamily="2" charset="2"/>
              </a:rPr>
            </a:br>
            <a:r>
              <a:rPr lang="he-IL" sz="4000" dirty="0" smtClean="0">
                <a:latin typeface="FbLiddar Regular" panose="02020603050405020304" pitchFamily="18" charset="-79"/>
                <a:cs typeface="FbLiddar Regular" panose="02020603050405020304" pitchFamily="18" charset="-79"/>
                <a:sym typeface="Wingdings" panose="05000000000000000000" pitchFamily="2" charset="2"/>
              </a:rPr>
              <a:t>ביצוע תשלום לעסקים מסודר - </a:t>
            </a:r>
            <a:r>
              <a:rPr lang="he-IL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FbLiddar Regular" panose="02020603050405020304" pitchFamily="18" charset="-79"/>
                <a:cs typeface="FbLiddar Regular" panose="02020603050405020304" pitchFamily="18" charset="-79"/>
                <a:sym typeface="Wingdings" panose="05000000000000000000" pitchFamily="2" charset="2"/>
              </a:rPr>
              <a:t>ראש שקט ונקי</a:t>
            </a:r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FbLiddar Regular" panose="02020603050405020304" pitchFamily="18" charset="-79"/>
                <a:cs typeface="FbLiddar Regular" panose="02020603050405020304" pitchFamily="18" charset="-79"/>
                <a:sym typeface="Wingdings" panose="05000000000000000000" pitchFamily="2" charset="2"/>
              </a:rPr>
              <a:t> </a:t>
            </a:r>
            <a:r>
              <a:rPr lang="en-US" sz="4000" dirty="0" smtClean="0">
                <a:solidFill>
                  <a:schemeClr val="accent3">
                    <a:lumMod val="40000"/>
                    <a:lumOff val="60000"/>
                  </a:schemeClr>
                </a:solidFill>
                <a:cs typeface="BN Kitsh Bold" pitchFamily="2" charset="-79"/>
                <a:sym typeface="Wingdings" panose="05000000000000000000" pitchFamily="2" charset="2"/>
              </a:rPr>
              <a:t></a:t>
            </a:r>
          </a:p>
          <a:p>
            <a:pPr algn="r"/>
            <a:r>
              <a:rPr lang="en-US" sz="4000" dirty="0" smtClean="0">
                <a:cs typeface="BN Kitsh Bold" pitchFamily="2" charset="-79"/>
              </a:rPr>
              <a:t>……</a:t>
            </a:r>
            <a:endParaRPr lang="he-IL" sz="4000" dirty="0">
              <a:cs typeface="BN Kitsh 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3325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264</TotalTime>
  <Words>82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20" baseType="lpstr">
      <vt:lpstr>Adobe Heiti Std R</vt:lpstr>
      <vt:lpstr>28 Days Later</vt:lpstr>
      <vt:lpstr>ANS afterfire</vt:lpstr>
      <vt:lpstr>Arial</vt:lpstr>
      <vt:lpstr>BKarik2</vt:lpstr>
      <vt:lpstr>BKcomicshalol</vt:lpstr>
      <vt:lpstr>BN Amit</vt:lpstr>
      <vt:lpstr>BN Kitsh Bold</vt:lpstr>
      <vt:lpstr>Century Gothic</vt:lpstr>
      <vt:lpstr>FbLiddar Regular</vt:lpstr>
      <vt:lpstr>John Handy LET</vt:lpstr>
      <vt:lpstr>NarkisTammyMF</vt:lpstr>
      <vt:lpstr>Times New Roman</vt:lpstr>
      <vt:lpstr>Wingdings</vt:lpstr>
      <vt:lpstr>Vapor Trail</vt:lpstr>
      <vt:lpstr>Organeasier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</dc:title>
  <dc:creator>kipi</dc:creator>
  <cp:lastModifiedBy>kipi</cp:lastModifiedBy>
  <cp:revision>22</cp:revision>
  <dcterms:created xsi:type="dcterms:W3CDTF">2017-10-22T16:18:13Z</dcterms:created>
  <dcterms:modified xsi:type="dcterms:W3CDTF">2017-10-22T20:42:37Z</dcterms:modified>
</cp:coreProperties>
</file>