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0F0338-4081-4753-9858-31C5ACED318A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0A1C91-3EA7-49F9-81BC-094CCBEBAE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788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E68B80-A4E6-42A8-839E-002B85456BC3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FFB0BD-1072-4485-BE1B-EDC6FF108A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54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B0BD-1072-4485-BE1B-EDC6FF108A6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57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7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4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0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51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26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1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30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7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1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F210-6C3A-42C4-B42D-BA3B25EEED99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40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0" y="107577"/>
            <a:ext cx="5661281" cy="2001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880" y="2234364"/>
            <a:ext cx="10612061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/>
              <a:t>הצעה לפרויקט בקורס הנדסת תוכנה</a:t>
            </a:r>
          </a:p>
          <a:p>
            <a:endParaRPr lang="he-IL" sz="3200" dirty="0" smtClean="0"/>
          </a:p>
          <a:p>
            <a:r>
              <a:rPr lang="he-IL" sz="3200" dirty="0" smtClean="0"/>
              <a:t>הארגון: </a:t>
            </a:r>
            <a:r>
              <a:rPr lang="he-IL" sz="3200" dirty="0" smtClean="0"/>
              <a:t>"קרוב לבית" - חממה עסקית לנשים</a:t>
            </a:r>
            <a:endParaRPr lang="en-US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מגישים:</a:t>
            </a:r>
          </a:p>
          <a:p>
            <a:r>
              <a:rPr lang="he-IL" sz="3200" dirty="0" smtClean="0"/>
              <a:t>מוריה רביוף</a:t>
            </a:r>
          </a:p>
          <a:p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03591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674439"/>
            <a:ext cx="10515600" cy="1325563"/>
          </a:xfrm>
        </p:spPr>
        <p:txBody>
          <a:bodyPr/>
          <a:lstStyle/>
          <a:p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על הארגון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45777" y="30000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מיזם </a:t>
            </a:r>
            <a:r>
              <a:rPr lang="he-IL" dirty="0" smtClean="0"/>
              <a:t>חברתי ירושלמי </a:t>
            </a:r>
            <a:r>
              <a:rPr lang="he-IL" dirty="0"/>
              <a:t>המציע חממה עסקית </a:t>
            </a:r>
            <a:r>
              <a:rPr lang="he-IL" dirty="0" smtClean="0"/>
              <a:t>לנשים </a:t>
            </a:r>
            <a:r>
              <a:rPr lang="he-IL" dirty="0" smtClean="0"/>
              <a:t>בגיל העבודה בעלות תעודת מקצוע וכישורים אישיים שטרם הצליחו להשתלב במעגל העבודה במקצוען בגלל חסמים אישיים.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הנשים נותנות שירות במגוון תחומים כמו:</a:t>
            </a:r>
            <a:r>
              <a:rPr lang="en-US" dirty="0" smtClean="0"/>
              <a:t> </a:t>
            </a:r>
            <a:r>
              <a:rPr lang="he-IL" dirty="0" smtClean="0"/>
              <a:t>גרפיקה, רפואה אלטרנטיבית, תדמיתנות ותפירה, עיצוב שיעור, קוסמטיקה, איפור ועוד.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5" y="28075"/>
            <a:ext cx="566367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047" y="1181099"/>
            <a:ext cx="10515600" cy="1325563"/>
          </a:xfrm>
        </p:spPr>
        <p:txBody>
          <a:bodyPr/>
          <a:lstStyle/>
          <a:p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מה הארגון צריך?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75447" y="2506662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 smtClean="0"/>
              <a:t>מאגר לקוחות </a:t>
            </a:r>
            <a:r>
              <a:rPr lang="he-IL" dirty="0"/>
              <a:t>שמגיעים </a:t>
            </a:r>
            <a:r>
              <a:rPr lang="he-IL" dirty="0" smtClean="0"/>
              <a:t>לחממה הכולל: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dirty="0" smtClean="0"/>
              <a:t>כרטיס לקוח אישי </a:t>
            </a:r>
            <a:endParaRPr lang="he-I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dirty="0" smtClean="0"/>
              <a:t>ניתוח </a:t>
            </a:r>
            <a:r>
              <a:rPr lang="he-IL" dirty="0"/>
              <a:t>על איכות השרות שהם </a:t>
            </a:r>
            <a:r>
              <a:rPr lang="he-IL" dirty="0" smtClean="0"/>
              <a:t>קיבלו לפני ואחרי הטיפול, הבעת דעה על המקום עצמו</a:t>
            </a:r>
          </a:p>
          <a:p>
            <a:r>
              <a:rPr lang="he-IL" dirty="0" smtClean="0"/>
              <a:t>מאגר נתונים לשמירת נתונים על מספר הלקוחות המקבלים שירות</a:t>
            </a:r>
            <a:r>
              <a:rPr lang="he-IL" dirty="0"/>
              <a:t> 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he-IL" dirty="0"/>
              <a:t> </a:t>
            </a:r>
            <a:r>
              <a:rPr lang="he-IL" sz="2800" dirty="0" smtClean="0"/>
              <a:t>מערכת קביעת תורים-</a:t>
            </a:r>
            <a:r>
              <a:rPr lang="he-IL" sz="2800" dirty="0" smtClean="0"/>
              <a:t>אפשרות להזמין תור לכל אחת מהעובדות בחממה לפי </a:t>
            </a:r>
            <a:r>
              <a:rPr lang="he-IL" sz="2800" dirty="0" err="1" smtClean="0"/>
              <a:t>הלו"ז</a:t>
            </a:r>
            <a:r>
              <a:rPr lang="he-IL" sz="2800" dirty="0" smtClean="0"/>
              <a:t> של אותה העובדת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6" y="259976"/>
            <a:ext cx="5661281" cy="20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78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106</Words>
  <Application>Microsoft Office PowerPoint</Application>
  <PresentationFormat>מסך רחב</PresentationFormat>
  <Paragraphs>17</Paragraphs>
  <Slides>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</vt:lpstr>
      <vt:lpstr>על הארגון</vt:lpstr>
      <vt:lpstr>מה הארגון צריך?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Moria</dc:creator>
  <cp:lastModifiedBy>Moria</cp:lastModifiedBy>
  <cp:revision>5</cp:revision>
  <dcterms:created xsi:type="dcterms:W3CDTF">2016-03-05T21:07:18Z</dcterms:created>
  <dcterms:modified xsi:type="dcterms:W3CDTF">2016-03-05T22:35:37Z</dcterms:modified>
</cp:coreProperties>
</file>