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0F0338-4081-4753-9858-31C5ACED318A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0A1C91-3EA7-49F9-81BC-094CCBEBAE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788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E68B80-A4E6-42A8-839E-002B85456BC3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FFB0BD-1072-4485-BE1B-EDC6FF108A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54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B0BD-1072-4485-BE1B-EDC6FF108A6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57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8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7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4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0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51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26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1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430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7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10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40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0" y="107577"/>
            <a:ext cx="5661281" cy="2001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880" y="2234364"/>
            <a:ext cx="1061206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הצעה לפרויקט בקורס הנדסת תוכנה</a:t>
            </a:r>
          </a:p>
          <a:p>
            <a:endParaRPr lang="he-IL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הארגון: "קרוב לבית" - חממה עסקית לנשים</a:t>
            </a:r>
            <a:endParaRPr lang="en-U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he-IL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מגישים:</a:t>
            </a:r>
          </a:p>
          <a:p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מוריה רביוף</a:t>
            </a:r>
          </a:p>
          <a:p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גרשון </a:t>
            </a:r>
            <a:r>
              <a:rPr lang="he-IL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גראוס</a:t>
            </a:r>
            <a:endParaRPr lang="he-IL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he-IL" sz="3200" dirty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03591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674439"/>
            <a:ext cx="10515600" cy="1325563"/>
          </a:xfrm>
        </p:spPr>
        <p:txBody>
          <a:bodyPr/>
          <a:lstStyle/>
          <a:p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על הארגון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45777" y="30000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מיזם </a:t>
            </a:r>
            <a:r>
              <a:rPr lang="he-IL" dirty="0" smtClean="0"/>
              <a:t>חברתי ירושלמי </a:t>
            </a:r>
            <a:r>
              <a:rPr lang="he-IL" dirty="0"/>
              <a:t>המציע חממה עסקית </a:t>
            </a:r>
            <a:r>
              <a:rPr lang="he-IL" dirty="0" smtClean="0"/>
              <a:t>לנשים בגיל העבודה בעלות תעודת מקצוע וכישורים אישיים שטרם הצליחו להשתלב במעגל העבודה במקצוען בגלל חסמים אישיים.</a:t>
            </a:r>
            <a:endParaRPr lang="en-US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הנשים נותנות שירות במגוון תחומים כמו:</a:t>
            </a:r>
            <a:r>
              <a:rPr lang="en-US" dirty="0" smtClean="0"/>
              <a:t> </a:t>
            </a:r>
            <a:r>
              <a:rPr lang="he-IL" dirty="0" smtClean="0"/>
              <a:t>גרפיקה, רפואה אלטרנטיבית, תדמיתנות ותפירה, עיצוב שיעור, קוסמטיקה, איפור ועוד.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5" y="28075"/>
            <a:ext cx="566367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047" y="1441075"/>
            <a:ext cx="10515600" cy="1325563"/>
          </a:xfrm>
        </p:spPr>
        <p:txBody>
          <a:bodyPr/>
          <a:lstStyle/>
          <a:p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מה הארגון צריך?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75447" y="2506662"/>
            <a:ext cx="10515600" cy="4351338"/>
          </a:xfrm>
        </p:spPr>
        <p:txBody>
          <a:bodyPr>
            <a:normAutofit/>
          </a:bodyPr>
          <a:lstStyle/>
          <a:p>
            <a:r>
              <a:rPr lang="he-IL" dirty="0"/>
              <a:t>מאגר נתונים לשמירת נתונים על מספר הלקוחות המקבלים </a:t>
            </a:r>
            <a:r>
              <a:rPr lang="he-IL" dirty="0" smtClean="0"/>
              <a:t>שירות בחממה</a:t>
            </a:r>
            <a:endParaRPr lang="he-I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e-IL" dirty="0" smtClean="0"/>
              <a:t>ניתוח </a:t>
            </a:r>
            <a:r>
              <a:rPr lang="he-IL" dirty="0"/>
              <a:t>על איכות השרות שהם </a:t>
            </a:r>
            <a:r>
              <a:rPr lang="he-IL" dirty="0" smtClean="0"/>
              <a:t>קיבלו לפני ואחרי הטיפול, הבעת דעה על המקום עצמו</a:t>
            </a:r>
            <a:r>
              <a:rPr lang="he-IL" dirty="0"/>
              <a:t> </a:t>
            </a:r>
            <a:endParaRPr lang="he-IL" dirty="0" smtClean="0"/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he-IL" dirty="0"/>
              <a:t> </a:t>
            </a:r>
            <a:r>
              <a:rPr lang="he-IL" sz="2800" dirty="0" smtClean="0"/>
              <a:t>מערכת קביעת תורים-אפשרות להזמין תור לכל אחת מהעובדות בחממה לפי </a:t>
            </a:r>
            <a:r>
              <a:rPr lang="he-IL" sz="2800" dirty="0" err="1" smtClean="0"/>
              <a:t>הלו"ז</a:t>
            </a:r>
            <a:r>
              <a:rPr lang="he-IL" sz="2800" dirty="0" smtClean="0"/>
              <a:t> של אותה העובדת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6" y="259976"/>
            <a:ext cx="5661281" cy="20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55" y="227199"/>
            <a:ext cx="9382125" cy="72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77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100</Words>
  <Application>Microsoft Office PowerPoint</Application>
  <PresentationFormat>מסך רחב</PresentationFormat>
  <Paragraphs>17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</vt:lpstr>
      <vt:lpstr>על הארגון</vt:lpstr>
      <vt:lpstr>מה הארגון צריך?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Moria</dc:creator>
  <cp:lastModifiedBy>Moria</cp:lastModifiedBy>
  <cp:revision>9</cp:revision>
  <dcterms:created xsi:type="dcterms:W3CDTF">2016-03-05T21:07:18Z</dcterms:created>
  <dcterms:modified xsi:type="dcterms:W3CDTF">2016-03-07T11:16:11Z</dcterms:modified>
</cp:coreProperties>
</file>