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sldIdLst>
    <p:sldId id="256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110" d="100"/>
          <a:sy n="110" d="100"/>
        </p:scale>
        <p:origin x="-168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52D07B-3B7D-4E87-9CF8-79C30109ADAF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59DF23D3-7574-4955-AA78-DB67B2E734F4}">
      <dgm:prSet phldrT="[טקסט]"/>
      <dgm:spPr/>
      <dgm:t>
        <a:bodyPr/>
        <a:lstStyle/>
        <a:p>
          <a:pPr rtl="1"/>
          <a:r>
            <a:rPr lang="he-IL" dirty="0" smtClean="0"/>
            <a:t>בחירת הופעה</a:t>
          </a:r>
          <a:endParaRPr lang="he-IL" dirty="0"/>
        </a:p>
      </dgm:t>
    </dgm:pt>
    <dgm:pt modelId="{744F1959-5A92-4C90-A8F7-791DB0241C85}" type="parTrans" cxnId="{5A6C0985-23B5-4AE3-BCC7-28BFD5266680}">
      <dgm:prSet/>
      <dgm:spPr/>
      <dgm:t>
        <a:bodyPr/>
        <a:lstStyle/>
        <a:p>
          <a:pPr rtl="1"/>
          <a:endParaRPr lang="he-IL"/>
        </a:p>
      </dgm:t>
    </dgm:pt>
    <dgm:pt modelId="{1B6FA4C8-AFBF-4D6C-8466-1EAAAF7048C6}" type="sibTrans" cxnId="{5A6C0985-23B5-4AE3-BCC7-28BFD5266680}">
      <dgm:prSet/>
      <dgm:spPr/>
      <dgm:t>
        <a:bodyPr/>
        <a:lstStyle/>
        <a:p>
          <a:pPr rtl="1"/>
          <a:endParaRPr lang="he-IL"/>
        </a:p>
      </dgm:t>
    </dgm:pt>
    <dgm:pt modelId="{EC875D55-A084-47B9-9D56-6970A70512F9}">
      <dgm:prSet phldrT="[טקסט]"/>
      <dgm:spPr/>
      <dgm:t>
        <a:bodyPr/>
        <a:lstStyle/>
        <a:p>
          <a:pPr rtl="1"/>
          <a:r>
            <a:rPr lang="he-IL" dirty="0" smtClean="0"/>
            <a:t>הצגת רשימת אירועים</a:t>
          </a:r>
          <a:endParaRPr lang="he-IL" dirty="0"/>
        </a:p>
      </dgm:t>
    </dgm:pt>
    <dgm:pt modelId="{226880B0-72EF-4CC8-A9CD-B20ACB29010C}" type="parTrans" cxnId="{CBFEC21D-C22C-45FF-9D35-928ABB50F9CE}">
      <dgm:prSet/>
      <dgm:spPr/>
      <dgm:t>
        <a:bodyPr/>
        <a:lstStyle/>
        <a:p>
          <a:pPr rtl="1"/>
          <a:endParaRPr lang="he-IL"/>
        </a:p>
      </dgm:t>
    </dgm:pt>
    <dgm:pt modelId="{873C0980-EDEB-4CCA-AC1A-F0538984CEB3}" type="sibTrans" cxnId="{CBFEC21D-C22C-45FF-9D35-928ABB50F9CE}">
      <dgm:prSet/>
      <dgm:spPr/>
      <dgm:t>
        <a:bodyPr/>
        <a:lstStyle/>
        <a:p>
          <a:pPr rtl="1"/>
          <a:endParaRPr lang="he-IL"/>
        </a:p>
      </dgm:t>
    </dgm:pt>
    <dgm:pt modelId="{D74F11A7-F035-4C6D-8C33-3C0E59D11C37}">
      <dgm:prSet phldrT="[טקסט]"/>
      <dgm:spPr/>
      <dgm:t>
        <a:bodyPr/>
        <a:lstStyle/>
        <a:p>
          <a:pPr rtl="1"/>
          <a:r>
            <a:rPr lang="he-IL" dirty="0" smtClean="0"/>
            <a:t>בחירת מיקום</a:t>
          </a:r>
          <a:endParaRPr lang="he-IL" dirty="0"/>
        </a:p>
      </dgm:t>
    </dgm:pt>
    <dgm:pt modelId="{0C2162FD-4A68-415B-B0F4-2D0B501AE4FB}" type="parTrans" cxnId="{014F8BF3-A632-4C6E-AF6F-B667C7A7E913}">
      <dgm:prSet/>
      <dgm:spPr/>
      <dgm:t>
        <a:bodyPr/>
        <a:lstStyle/>
        <a:p>
          <a:pPr rtl="1"/>
          <a:endParaRPr lang="he-IL"/>
        </a:p>
      </dgm:t>
    </dgm:pt>
    <dgm:pt modelId="{10B46963-DD43-4D44-AC85-A94F8BD8762C}" type="sibTrans" cxnId="{014F8BF3-A632-4C6E-AF6F-B667C7A7E913}">
      <dgm:prSet/>
      <dgm:spPr/>
      <dgm:t>
        <a:bodyPr/>
        <a:lstStyle/>
        <a:p>
          <a:pPr rtl="1"/>
          <a:endParaRPr lang="he-IL"/>
        </a:p>
      </dgm:t>
    </dgm:pt>
    <dgm:pt modelId="{28BD5213-8A32-4639-B499-858AEC4D6719}">
      <dgm:prSet phldrT="[טקסט]"/>
      <dgm:spPr/>
      <dgm:t>
        <a:bodyPr/>
        <a:lstStyle/>
        <a:p>
          <a:pPr rtl="1"/>
          <a:r>
            <a:rPr lang="he-IL" dirty="0" smtClean="0"/>
            <a:t>הצגת מיקומים פנויים</a:t>
          </a:r>
          <a:endParaRPr lang="he-IL" dirty="0"/>
        </a:p>
      </dgm:t>
    </dgm:pt>
    <dgm:pt modelId="{D0DBAF9B-7DA1-4199-BB21-375BB6BB4831}" type="parTrans" cxnId="{84A03110-0ACE-432B-98F5-FA76FEC812BC}">
      <dgm:prSet/>
      <dgm:spPr/>
      <dgm:t>
        <a:bodyPr/>
        <a:lstStyle/>
        <a:p>
          <a:pPr rtl="1"/>
          <a:endParaRPr lang="he-IL"/>
        </a:p>
      </dgm:t>
    </dgm:pt>
    <dgm:pt modelId="{B29AED17-1C34-4E8A-877D-C6ADF31D7287}" type="sibTrans" cxnId="{84A03110-0ACE-432B-98F5-FA76FEC812BC}">
      <dgm:prSet/>
      <dgm:spPr/>
      <dgm:t>
        <a:bodyPr/>
        <a:lstStyle/>
        <a:p>
          <a:pPr rtl="1"/>
          <a:endParaRPr lang="he-IL"/>
        </a:p>
      </dgm:t>
    </dgm:pt>
    <dgm:pt modelId="{3E2B0418-3565-432A-8F1D-8AF987C1E35E}">
      <dgm:prSet phldrT="[טקסט]"/>
      <dgm:spPr/>
      <dgm:t>
        <a:bodyPr/>
        <a:lstStyle/>
        <a:p>
          <a:pPr rtl="1"/>
          <a:r>
            <a:rPr lang="he-IL" dirty="0" smtClean="0"/>
            <a:t>רכישה</a:t>
          </a:r>
          <a:endParaRPr lang="he-IL" dirty="0"/>
        </a:p>
      </dgm:t>
    </dgm:pt>
    <dgm:pt modelId="{01DA3D6E-22DF-4832-BF20-0FADCDAF9306}" type="parTrans" cxnId="{4B34AAB9-4916-4536-84A7-653C70392AB8}">
      <dgm:prSet/>
      <dgm:spPr/>
      <dgm:t>
        <a:bodyPr/>
        <a:lstStyle/>
        <a:p>
          <a:pPr rtl="1"/>
          <a:endParaRPr lang="he-IL"/>
        </a:p>
      </dgm:t>
    </dgm:pt>
    <dgm:pt modelId="{34D1698C-A53E-4314-935C-79C92404D648}" type="sibTrans" cxnId="{4B34AAB9-4916-4536-84A7-653C70392AB8}">
      <dgm:prSet/>
      <dgm:spPr/>
      <dgm:t>
        <a:bodyPr/>
        <a:lstStyle/>
        <a:p>
          <a:pPr rtl="1"/>
          <a:endParaRPr lang="he-IL"/>
        </a:p>
      </dgm:t>
    </dgm:pt>
    <dgm:pt modelId="{FC31B5A4-989B-4B7C-8FB3-7A472538471F}">
      <dgm:prSet phldrT="[טקסט]"/>
      <dgm:spPr/>
      <dgm:t>
        <a:bodyPr/>
        <a:lstStyle/>
        <a:p>
          <a:pPr rtl="1"/>
          <a:r>
            <a:rPr lang="he-IL" dirty="0" smtClean="0"/>
            <a:t>הצגת מחיר מושב נבחר</a:t>
          </a:r>
          <a:endParaRPr lang="he-IL" dirty="0"/>
        </a:p>
      </dgm:t>
    </dgm:pt>
    <dgm:pt modelId="{84090BF3-C3BB-4728-8FFE-28909CE826A2}" type="parTrans" cxnId="{B6F16361-278F-4083-9451-61C6165FAE12}">
      <dgm:prSet/>
      <dgm:spPr/>
      <dgm:t>
        <a:bodyPr/>
        <a:lstStyle/>
        <a:p>
          <a:pPr rtl="1"/>
          <a:endParaRPr lang="he-IL"/>
        </a:p>
      </dgm:t>
    </dgm:pt>
    <dgm:pt modelId="{5024E38F-136B-4D18-AE21-11B549E9A514}" type="sibTrans" cxnId="{B6F16361-278F-4083-9451-61C6165FAE12}">
      <dgm:prSet/>
      <dgm:spPr/>
      <dgm:t>
        <a:bodyPr/>
        <a:lstStyle/>
        <a:p>
          <a:pPr rtl="1"/>
          <a:endParaRPr lang="he-IL"/>
        </a:p>
      </dgm:t>
    </dgm:pt>
    <dgm:pt modelId="{D04256FD-1C13-4C00-A18A-77B98016A387}" type="pres">
      <dgm:prSet presAssocID="{E752D07B-3B7D-4E87-9CF8-79C30109ADAF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pPr rtl="1"/>
          <a:endParaRPr lang="he-IL"/>
        </a:p>
      </dgm:t>
    </dgm:pt>
    <dgm:pt modelId="{99AB07AC-8D13-440E-8322-0B171F4F73F2}" type="pres">
      <dgm:prSet presAssocID="{59DF23D3-7574-4955-AA78-DB67B2E734F4}" presName="composite" presStyleCnt="0"/>
      <dgm:spPr/>
    </dgm:pt>
    <dgm:pt modelId="{5A9CF2BA-396F-49EE-BAAD-2556EE87FA59}" type="pres">
      <dgm:prSet presAssocID="{59DF23D3-7574-4955-AA78-DB67B2E734F4}" presName="bentUpArrow1" presStyleLbl="alignImgPlace1" presStyleIdx="0" presStyleCnt="2"/>
      <dgm:spPr/>
    </dgm:pt>
    <dgm:pt modelId="{98488BD0-E768-4869-BFA2-AE1AFA9E5CB0}" type="pres">
      <dgm:prSet presAssocID="{59DF23D3-7574-4955-AA78-DB67B2E734F4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398CA1BD-FA5B-4C80-A928-557940C72784}" type="pres">
      <dgm:prSet presAssocID="{59DF23D3-7574-4955-AA78-DB67B2E734F4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2E370D3-CE91-4020-9D7A-A4A8BD29DEEB}" type="pres">
      <dgm:prSet presAssocID="{1B6FA4C8-AFBF-4D6C-8466-1EAAAF7048C6}" presName="sibTrans" presStyleCnt="0"/>
      <dgm:spPr/>
    </dgm:pt>
    <dgm:pt modelId="{4F3FE0B6-9139-4250-9D3F-4F8F1517DA2F}" type="pres">
      <dgm:prSet presAssocID="{D74F11A7-F035-4C6D-8C33-3C0E59D11C37}" presName="composite" presStyleCnt="0"/>
      <dgm:spPr/>
    </dgm:pt>
    <dgm:pt modelId="{EDA13B0A-EAF4-4A7C-B7B3-A5003145ABC8}" type="pres">
      <dgm:prSet presAssocID="{D74F11A7-F035-4C6D-8C33-3C0E59D11C37}" presName="bentUpArrow1" presStyleLbl="alignImgPlace1" presStyleIdx="1" presStyleCnt="2"/>
      <dgm:spPr/>
    </dgm:pt>
    <dgm:pt modelId="{2F342B51-0906-4CB0-86D7-C9899235EF05}" type="pres">
      <dgm:prSet presAssocID="{D74F11A7-F035-4C6D-8C33-3C0E59D11C37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93C157E7-39D3-47B9-896C-F9A309DC6D2A}" type="pres">
      <dgm:prSet presAssocID="{D74F11A7-F035-4C6D-8C33-3C0E59D11C37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AF2EEC62-CFC8-436D-AA11-5D53E067BBA1}" type="pres">
      <dgm:prSet presAssocID="{10B46963-DD43-4D44-AC85-A94F8BD8762C}" presName="sibTrans" presStyleCnt="0"/>
      <dgm:spPr/>
    </dgm:pt>
    <dgm:pt modelId="{C535EB25-6950-4B83-A5C4-DEFB71542E56}" type="pres">
      <dgm:prSet presAssocID="{3E2B0418-3565-432A-8F1D-8AF987C1E35E}" presName="composite" presStyleCnt="0"/>
      <dgm:spPr/>
    </dgm:pt>
    <dgm:pt modelId="{1967C5E2-F750-46AB-B5D6-2E9B600E2A6C}" type="pres">
      <dgm:prSet presAssocID="{3E2B0418-3565-432A-8F1D-8AF987C1E35E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35936B11-FAA8-4104-B7BE-79458297E147}" type="pres">
      <dgm:prSet presAssocID="{3E2B0418-3565-432A-8F1D-8AF987C1E35E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F479EB08-C534-4174-82CC-007A2503F9A6}" type="presOf" srcId="{E752D07B-3B7D-4E87-9CF8-79C30109ADAF}" destId="{D04256FD-1C13-4C00-A18A-77B98016A387}" srcOrd="0" destOrd="0" presId="urn:microsoft.com/office/officeart/2005/8/layout/StepDownProcess"/>
    <dgm:cxn modelId="{5A6C0985-23B5-4AE3-BCC7-28BFD5266680}" srcId="{E752D07B-3B7D-4E87-9CF8-79C30109ADAF}" destId="{59DF23D3-7574-4955-AA78-DB67B2E734F4}" srcOrd="0" destOrd="0" parTransId="{744F1959-5A92-4C90-A8F7-791DB0241C85}" sibTransId="{1B6FA4C8-AFBF-4D6C-8466-1EAAAF7048C6}"/>
    <dgm:cxn modelId="{AA6EB7B7-4B23-4F01-9466-5879C3687676}" type="presOf" srcId="{3E2B0418-3565-432A-8F1D-8AF987C1E35E}" destId="{1967C5E2-F750-46AB-B5D6-2E9B600E2A6C}" srcOrd="0" destOrd="0" presId="urn:microsoft.com/office/officeart/2005/8/layout/StepDownProcess"/>
    <dgm:cxn modelId="{1D5E987B-A707-4B50-B3A3-D3E845AD7D77}" type="presOf" srcId="{EC875D55-A084-47B9-9D56-6970A70512F9}" destId="{398CA1BD-FA5B-4C80-A928-557940C72784}" srcOrd="0" destOrd="0" presId="urn:microsoft.com/office/officeart/2005/8/layout/StepDownProcess"/>
    <dgm:cxn modelId="{4B34AAB9-4916-4536-84A7-653C70392AB8}" srcId="{E752D07B-3B7D-4E87-9CF8-79C30109ADAF}" destId="{3E2B0418-3565-432A-8F1D-8AF987C1E35E}" srcOrd="2" destOrd="0" parTransId="{01DA3D6E-22DF-4832-BF20-0FADCDAF9306}" sibTransId="{34D1698C-A53E-4314-935C-79C92404D648}"/>
    <dgm:cxn modelId="{5F9513C6-0587-47D3-B87C-2BE809146B8F}" type="presOf" srcId="{59DF23D3-7574-4955-AA78-DB67B2E734F4}" destId="{98488BD0-E768-4869-BFA2-AE1AFA9E5CB0}" srcOrd="0" destOrd="0" presId="urn:microsoft.com/office/officeart/2005/8/layout/StepDownProcess"/>
    <dgm:cxn modelId="{57A2093D-89B7-4EED-842E-4D13E967BFDB}" type="presOf" srcId="{28BD5213-8A32-4639-B499-858AEC4D6719}" destId="{93C157E7-39D3-47B9-896C-F9A309DC6D2A}" srcOrd="0" destOrd="0" presId="urn:microsoft.com/office/officeart/2005/8/layout/StepDownProcess"/>
    <dgm:cxn modelId="{E29AE060-C286-419E-ADBB-DCB4289D8F00}" type="presOf" srcId="{FC31B5A4-989B-4B7C-8FB3-7A472538471F}" destId="{35936B11-FAA8-4104-B7BE-79458297E147}" srcOrd="0" destOrd="0" presId="urn:microsoft.com/office/officeart/2005/8/layout/StepDownProcess"/>
    <dgm:cxn modelId="{CBFEC21D-C22C-45FF-9D35-928ABB50F9CE}" srcId="{59DF23D3-7574-4955-AA78-DB67B2E734F4}" destId="{EC875D55-A084-47B9-9D56-6970A70512F9}" srcOrd="0" destOrd="0" parTransId="{226880B0-72EF-4CC8-A9CD-B20ACB29010C}" sibTransId="{873C0980-EDEB-4CCA-AC1A-F0538984CEB3}"/>
    <dgm:cxn modelId="{84A03110-0ACE-432B-98F5-FA76FEC812BC}" srcId="{D74F11A7-F035-4C6D-8C33-3C0E59D11C37}" destId="{28BD5213-8A32-4639-B499-858AEC4D6719}" srcOrd="0" destOrd="0" parTransId="{D0DBAF9B-7DA1-4199-BB21-375BB6BB4831}" sibTransId="{B29AED17-1C34-4E8A-877D-C6ADF31D7287}"/>
    <dgm:cxn modelId="{C8BAAFB1-1068-4B72-8D95-0CD54286260F}" type="presOf" srcId="{D74F11A7-F035-4C6D-8C33-3C0E59D11C37}" destId="{2F342B51-0906-4CB0-86D7-C9899235EF05}" srcOrd="0" destOrd="0" presId="urn:microsoft.com/office/officeart/2005/8/layout/StepDownProcess"/>
    <dgm:cxn modelId="{014F8BF3-A632-4C6E-AF6F-B667C7A7E913}" srcId="{E752D07B-3B7D-4E87-9CF8-79C30109ADAF}" destId="{D74F11A7-F035-4C6D-8C33-3C0E59D11C37}" srcOrd="1" destOrd="0" parTransId="{0C2162FD-4A68-415B-B0F4-2D0B501AE4FB}" sibTransId="{10B46963-DD43-4D44-AC85-A94F8BD8762C}"/>
    <dgm:cxn modelId="{B6F16361-278F-4083-9451-61C6165FAE12}" srcId="{3E2B0418-3565-432A-8F1D-8AF987C1E35E}" destId="{FC31B5A4-989B-4B7C-8FB3-7A472538471F}" srcOrd="0" destOrd="0" parTransId="{84090BF3-C3BB-4728-8FFE-28909CE826A2}" sibTransId="{5024E38F-136B-4D18-AE21-11B549E9A514}"/>
    <dgm:cxn modelId="{5CC2747E-D358-4D1C-AF8C-19926E3FD34C}" type="presParOf" srcId="{D04256FD-1C13-4C00-A18A-77B98016A387}" destId="{99AB07AC-8D13-440E-8322-0B171F4F73F2}" srcOrd="0" destOrd="0" presId="urn:microsoft.com/office/officeart/2005/8/layout/StepDownProcess"/>
    <dgm:cxn modelId="{D37A785F-ADD7-43C0-A40E-4C7B6B066770}" type="presParOf" srcId="{99AB07AC-8D13-440E-8322-0B171F4F73F2}" destId="{5A9CF2BA-396F-49EE-BAAD-2556EE87FA59}" srcOrd="0" destOrd="0" presId="urn:microsoft.com/office/officeart/2005/8/layout/StepDownProcess"/>
    <dgm:cxn modelId="{6147D58A-168F-44A5-BEF6-F198A26EC7C2}" type="presParOf" srcId="{99AB07AC-8D13-440E-8322-0B171F4F73F2}" destId="{98488BD0-E768-4869-BFA2-AE1AFA9E5CB0}" srcOrd="1" destOrd="0" presId="urn:microsoft.com/office/officeart/2005/8/layout/StepDownProcess"/>
    <dgm:cxn modelId="{EF83C1EE-2963-409C-9C8D-3133E8B75A84}" type="presParOf" srcId="{99AB07AC-8D13-440E-8322-0B171F4F73F2}" destId="{398CA1BD-FA5B-4C80-A928-557940C72784}" srcOrd="2" destOrd="0" presId="urn:microsoft.com/office/officeart/2005/8/layout/StepDownProcess"/>
    <dgm:cxn modelId="{2F6104B0-AE0D-4DA0-B01A-711C953DD56F}" type="presParOf" srcId="{D04256FD-1C13-4C00-A18A-77B98016A387}" destId="{12E370D3-CE91-4020-9D7A-A4A8BD29DEEB}" srcOrd="1" destOrd="0" presId="urn:microsoft.com/office/officeart/2005/8/layout/StepDownProcess"/>
    <dgm:cxn modelId="{1B03548D-EE5F-470E-921E-BE45BE14F73D}" type="presParOf" srcId="{D04256FD-1C13-4C00-A18A-77B98016A387}" destId="{4F3FE0B6-9139-4250-9D3F-4F8F1517DA2F}" srcOrd="2" destOrd="0" presId="urn:microsoft.com/office/officeart/2005/8/layout/StepDownProcess"/>
    <dgm:cxn modelId="{CC4B0385-F505-4C1A-90D0-1FFFAB29D947}" type="presParOf" srcId="{4F3FE0B6-9139-4250-9D3F-4F8F1517DA2F}" destId="{EDA13B0A-EAF4-4A7C-B7B3-A5003145ABC8}" srcOrd="0" destOrd="0" presId="urn:microsoft.com/office/officeart/2005/8/layout/StepDownProcess"/>
    <dgm:cxn modelId="{7D0E1053-36E9-443A-8334-969A7E9A74FF}" type="presParOf" srcId="{4F3FE0B6-9139-4250-9D3F-4F8F1517DA2F}" destId="{2F342B51-0906-4CB0-86D7-C9899235EF05}" srcOrd="1" destOrd="0" presId="urn:microsoft.com/office/officeart/2005/8/layout/StepDownProcess"/>
    <dgm:cxn modelId="{592B7E83-F4D5-4CF4-80D6-BF6CF47EDF2C}" type="presParOf" srcId="{4F3FE0B6-9139-4250-9D3F-4F8F1517DA2F}" destId="{93C157E7-39D3-47B9-896C-F9A309DC6D2A}" srcOrd="2" destOrd="0" presId="urn:microsoft.com/office/officeart/2005/8/layout/StepDownProcess"/>
    <dgm:cxn modelId="{6594EE5B-4C2D-4AF4-89DE-C10CEFB3348E}" type="presParOf" srcId="{D04256FD-1C13-4C00-A18A-77B98016A387}" destId="{AF2EEC62-CFC8-436D-AA11-5D53E067BBA1}" srcOrd="3" destOrd="0" presId="urn:microsoft.com/office/officeart/2005/8/layout/StepDownProcess"/>
    <dgm:cxn modelId="{D0262007-CA32-41DB-A1F4-6F3328C19DD2}" type="presParOf" srcId="{D04256FD-1C13-4C00-A18A-77B98016A387}" destId="{C535EB25-6950-4B83-A5C4-DEFB71542E56}" srcOrd="4" destOrd="0" presId="urn:microsoft.com/office/officeart/2005/8/layout/StepDownProcess"/>
    <dgm:cxn modelId="{279BA0FE-3E96-4404-9B9E-6A18D3C904E2}" type="presParOf" srcId="{C535EB25-6950-4B83-A5C4-DEFB71542E56}" destId="{1967C5E2-F750-46AB-B5D6-2E9B600E2A6C}" srcOrd="0" destOrd="0" presId="urn:microsoft.com/office/officeart/2005/8/layout/StepDownProcess"/>
    <dgm:cxn modelId="{3D4B69DA-A007-48E5-9056-C8C5447D606F}" type="presParOf" srcId="{C535EB25-6950-4B83-A5C4-DEFB71542E56}" destId="{35936B11-FAA8-4104-B7BE-79458297E147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9CF2BA-396F-49EE-BAAD-2556EE87FA59}">
      <dsp:nvSpPr>
        <dsp:cNvPr id="0" name=""/>
        <dsp:cNvSpPr/>
      </dsp:nvSpPr>
      <dsp:spPr>
        <a:xfrm rot="5400000">
          <a:off x="1061277" y="1335797"/>
          <a:ext cx="1181397" cy="134497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488BD0-E768-4869-BFA2-AE1AFA9E5CB0}">
      <dsp:nvSpPr>
        <dsp:cNvPr id="0" name=""/>
        <dsp:cNvSpPr/>
      </dsp:nvSpPr>
      <dsp:spPr>
        <a:xfrm>
          <a:off x="748278" y="26194"/>
          <a:ext cx="1988778" cy="139208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3600" kern="1200" dirty="0" smtClean="0"/>
            <a:t>בחירת הופעה</a:t>
          </a:r>
          <a:endParaRPr lang="he-IL" sz="3600" kern="1200" dirty="0"/>
        </a:p>
      </dsp:txBody>
      <dsp:txXfrm>
        <a:off x="816246" y="94162"/>
        <a:ext cx="1852842" cy="1256144"/>
      </dsp:txXfrm>
    </dsp:sp>
    <dsp:sp modelId="{398CA1BD-FA5B-4C80-A928-557940C72784}">
      <dsp:nvSpPr>
        <dsp:cNvPr id="0" name=""/>
        <dsp:cNvSpPr/>
      </dsp:nvSpPr>
      <dsp:spPr>
        <a:xfrm>
          <a:off x="2737056" y="158961"/>
          <a:ext cx="1446447" cy="1125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28600" lvl="1" indent="-228600" algn="r" defTabSz="9779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2200" kern="1200" dirty="0" smtClean="0"/>
            <a:t>הצגת רשימת אירועים</a:t>
          </a:r>
          <a:endParaRPr lang="he-IL" sz="2200" kern="1200" dirty="0"/>
        </a:p>
      </dsp:txBody>
      <dsp:txXfrm>
        <a:off x="2737056" y="158961"/>
        <a:ext cx="1446447" cy="1125140"/>
      </dsp:txXfrm>
    </dsp:sp>
    <dsp:sp modelId="{EDA13B0A-EAF4-4A7C-B7B3-A5003145ABC8}">
      <dsp:nvSpPr>
        <dsp:cNvPr id="0" name=""/>
        <dsp:cNvSpPr/>
      </dsp:nvSpPr>
      <dsp:spPr>
        <a:xfrm rot="5400000">
          <a:off x="2710185" y="2899562"/>
          <a:ext cx="1181397" cy="134497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342B51-0906-4CB0-86D7-C9899235EF05}">
      <dsp:nvSpPr>
        <dsp:cNvPr id="0" name=""/>
        <dsp:cNvSpPr/>
      </dsp:nvSpPr>
      <dsp:spPr>
        <a:xfrm>
          <a:off x="2397187" y="1589959"/>
          <a:ext cx="1988778" cy="139208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3600" kern="1200" dirty="0" smtClean="0"/>
            <a:t>בחירת מיקום</a:t>
          </a:r>
          <a:endParaRPr lang="he-IL" sz="3600" kern="1200" dirty="0"/>
        </a:p>
      </dsp:txBody>
      <dsp:txXfrm>
        <a:off x="2465155" y="1657927"/>
        <a:ext cx="1852842" cy="1256144"/>
      </dsp:txXfrm>
    </dsp:sp>
    <dsp:sp modelId="{93C157E7-39D3-47B9-896C-F9A309DC6D2A}">
      <dsp:nvSpPr>
        <dsp:cNvPr id="0" name=""/>
        <dsp:cNvSpPr/>
      </dsp:nvSpPr>
      <dsp:spPr>
        <a:xfrm>
          <a:off x="4385965" y="1722726"/>
          <a:ext cx="1446447" cy="1125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28600" lvl="1" indent="-228600" algn="r" defTabSz="9779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2200" kern="1200" dirty="0" smtClean="0"/>
            <a:t>הצגת מיקומים פנויים</a:t>
          </a:r>
          <a:endParaRPr lang="he-IL" sz="2200" kern="1200" dirty="0"/>
        </a:p>
      </dsp:txBody>
      <dsp:txXfrm>
        <a:off x="4385965" y="1722726"/>
        <a:ext cx="1446447" cy="1125140"/>
      </dsp:txXfrm>
    </dsp:sp>
    <dsp:sp modelId="{1967C5E2-F750-46AB-B5D6-2E9B600E2A6C}">
      <dsp:nvSpPr>
        <dsp:cNvPr id="0" name=""/>
        <dsp:cNvSpPr/>
      </dsp:nvSpPr>
      <dsp:spPr>
        <a:xfrm>
          <a:off x="4046095" y="3153725"/>
          <a:ext cx="1988778" cy="139208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3600" kern="1200" dirty="0" smtClean="0"/>
            <a:t>רכישה</a:t>
          </a:r>
          <a:endParaRPr lang="he-IL" sz="3600" kern="1200" dirty="0"/>
        </a:p>
      </dsp:txBody>
      <dsp:txXfrm>
        <a:off x="4114063" y="3221693"/>
        <a:ext cx="1852842" cy="1256144"/>
      </dsp:txXfrm>
    </dsp:sp>
    <dsp:sp modelId="{35936B11-FAA8-4104-B7BE-79458297E147}">
      <dsp:nvSpPr>
        <dsp:cNvPr id="0" name=""/>
        <dsp:cNvSpPr/>
      </dsp:nvSpPr>
      <dsp:spPr>
        <a:xfrm>
          <a:off x="6034873" y="3286491"/>
          <a:ext cx="1446447" cy="1125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171450" lvl="1" indent="-171450" algn="r" defTabSz="8445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900" kern="1200" dirty="0" smtClean="0"/>
            <a:t>הצגת מחיר מושב נבחר</a:t>
          </a:r>
          <a:endParaRPr lang="he-IL" sz="1900" kern="1200" dirty="0"/>
        </a:p>
      </dsp:txBody>
      <dsp:txXfrm>
        <a:off x="6034873" y="3286491"/>
        <a:ext cx="1446447" cy="11251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שולש שווה שוקיים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 smtClean="0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70ACE89-7A13-4317-BF6C-4B965D551566}" type="datetimeFigureOut">
              <a:rPr lang="he-IL" smtClean="0"/>
              <a:t>כ'/אדר א/תשע"ו</a:t>
            </a:fld>
            <a:endParaRPr lang="he-IL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he-IL"/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A114DCB3-AA21-4D84-8215-F999A99702DC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CE89-7A13-4317-BF6C-4B965D551566}" type="datetimeFigureOut">
              <a:rPr lang="he-IL" smtClean="0"/>
              <a:t>כ'/אדר א/תשע"ו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4DCB3-AA21-4D84-8215-F999A99702DC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CE89-7A13-4317-BF6C-4B965D551566}" type="datetimeFigureOut">
              <a:rPr lang="he-IL" smtClean="0"/>
              <a:t>כ'/אדר א/תשע"ו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4DCB3-AA21-4D84-8215-F999A99702DC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70ACE89-7A13-4317-BF6C-4B965D551566}" type="datetimeFigureOut">
              <a:rPr lang="he-IL" smtClean="0"/>
              <a:t>כ'/אדר א/תשע"ו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4DCB3-AA21-4D84-8215-F999A99702DC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שולש ישר-זווית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משולש שווה שוקיים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70ACE89-7A13-4317-BF6C-4B965D551566}" type="datetimeFigureOut">
              <a:rPr lang="he-IL" smtClean="0"/>
              <a:t>כ'/אדר א/תשע"ו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A114DCB3-AA21-4D84-8215-F999A99702DC}" type="slidenum">
              <a:rPr lang="he-IL" smtClean="0"/>
              <a:t>‹#›</a:t>
            </a:fld>
            <a:endParaRPr lang="he-IL"/>
          </a:p>
        </p:txBody>
      </p:sp>
      <p:cxnSp>
        <p:nvCxnSpPr>
          <p:cNvPr id="11" name="מחבר ישר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מחבר ישר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70ACE89-7A13-4317-BF6C-4B965D551566}" type="datetimeFigureOut">
              <a:rPr lang="he-IL" smtClean="0"/>
              <a:t>כ'/אדר א/תשע"ו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114DCB3-AA21-4D84-8215-F999A99702DC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השוואה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70ACE89-7A13-4317-BF6C-4B965D551566}" type="datetimeFigureOut">
              <a:rPr lang="he-IL" smtClean="0"/>
              <a:t>כ'/אדר א/תשע"ו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A114DCB3-AA21-4D84-8215-F999A99702DC}" type="slidenum">
              <a:rPr lang="he-IL" smtClean="0"/>
              <a:t>‹#›</a:t>
            </a:fld>
            <a:endParaRPr lang="he-I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CE89-7A13-4317-BF6C-4B965D551566}" type="datetimeFigureOut">
              <a:rPr lang="he-IL" smtClean="0"/>
              <a:t>כ'/אדר א/תשע"ו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4DCB3-AA21-4D84-8215-F999A99702DC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70ACE89-7A13-4317-BF6C-4B965D551566}" type="datetimeFigureOut">
              <a:rPr lang="he-IL" smtClean="0"/>
              <a:t>כ'/אדר א/תשע"ו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114DCB3-AA21-4D84-8215-F999A99702DC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70ACE89-7A13-4317-BF6C-4B965D551566}" type="datetimeFigureOut">
              <a:rPr lang="he-IL" smtClean="0"/>
              <a:t>כ'/אדר א/תשע"ו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A114DCB3-AA21-4D84-8215-F999A99702DC}" type="slidenum">
              <a:rPr lang="he-IL" smtClean="0"/>
              <a:t>‹#›</a:t>
            </a:fld>
            <a:endParaRPr lang="he-I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 smtClean="0"/>
              <a:t>לחץ על הסמל כדי להוסיף תמונה</a:t>
            </a:r>
            <a:endParaRPr kumimoji="0" lang="en-US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70ACE89-7A13-4317-BF6C-4B965D551566}" type="datetimeFigureOut">
              <a:rPr lang="he-IL" smtClean="0"/>
              <a:t>כ'/אדר א/תשע"ו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A114DCB3-AA21-4D84-8215-F999A99702DC}" type="slidenum">
              <a:rPr lang="he-IL" smtClean="0"/>
              <a:t>‹#›</a:t>
            </a:fld>
            <a:endParaRPr lang="he-I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משולש ישר-זווית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מחבר ישר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מחבר ישר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 smtClean="0"/>
              <a:t>רמה שנייה</a:t>
            </a:r>
          </a:p>
          <a:p>
            <a:pPr lvl="2" eaLnBrk="1" latinLnBrk="0" hangingPunct="1"/>
            <a:r>
              <a:rPr kumimoji="0" lang="he-IL" smtClean="0"/>
              <a:t>רמה שלישית</a:t>
            </a:r>
          </a:p>
          <a:p>
            <a:pPr lvl="3" eaLnBrk="1" latinLnBrk="0" hangingPunct="1"/>
            <a:r>
              <a:rPr kumimoji="0" lang="he-IL" smtClean="0"/>
              <a:t>רמה רביעית</a:t>
            </a:r>
          </a:p>
          <a:p>
            <a:pPr lvl="4" eaLnBrk="1" latinLnBrk="0" hangingPunct="1"/>
            <a:r>
              <a:rPr kumimoji="0" lang="he-IL" smtClean="0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70ACE89-7A13-4317-BF6C-4B965D551566}" type="datetimeFigureOut">
              <a:rPr lang="he-IL" smtClean="0"/>
              <a:t>כ'/אדר א/תשע"ו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he-IL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A114DCB3-AA21-4D84-8215-F999A99702DC}" type="slidenum">
              <a:rPr lang="he-IL" smtClean="0"/>
              <a:t>‹#›</a:t>
            </a:fld>
            <a:endParaRPr lang="he-I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1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r" rtl="1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r" rtl="1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r" rtl="1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r" rtl="1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r" rtl="1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r" rtl="1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r" rtl="1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r" rtl="1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r" rtl="1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 smtClean="0"/>
              <a:t>FIT YOUR SEAT</a:t>
            </a:r>
            <a:endParaRPr lang="he-IL" sz="6600" b="1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3410968"/>
          </a:xfrm>
        </p:spPr>
        <p:txBody>
          <a:bodyPr>
            <a:normAutofit/>
          </a:bodyPr>
          <a:lstStyle/>
          <a:p>
            <a:pPr algn="ctr"/>
            <a:r>
              <a:rPr lang="he-IL" b="1" dirty="0" smtClean="0"/>
              <a:t>הצעה לפרויקט בקורס הנדסת תוכנה </a:t>
            </a:r>
            <a:r>
              <a:rPr lang="he-IL" b="1" dirty="0" err="1" smtClean="0"/>
              <a:t>מח"ר</a:t>
            </a:r>
            <a:endParaRPr lang="he-IL" b="1" dirty="0" smtClean="0"/>
          </a:p>
          <a:p>
            <a:endParaRPr lang="he-IL" dirty="0"/>
          </a:p>
          <a:p>
            <a:endParaRPr lang="he-IL" dirty="0" smtClean="0"/>
          </a:p>
          <a:p>
            <a:endParaRPr lang="he-IL" dirty="0" smtClean="0"/>
          </a:p>
          <a:p>
            <a:pPr algn="ctr"/>
            <a:r>
              <a:rPr lang="he-IL" b="1" dirty="0" smtClean="0"/>
              <a:t>מגישות: </a:t>
            </a:r>
          </a:p>
          <a:p>
            <a:pPr algn="ctr"/>
            <a:r>
              <a:rPr lang="he-IL" b="1" dirty="0" smtClean="0"/>
              <a:t>נאוה כהן 200987782</a:t>
            </a:r>
          </a:p>
          <a:p>
            <a:pPr algn="ctr"/>
            <a:r>
              <a:rPr lang="he-IL" b="1" dirty="0" smtClean="0"/>
              <a:t>שרה חוטר 301582029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233550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000" b="1" dirty="0" smtClean="0"/>
              <a:t>אז מה זה בעצם </a:t>
            </a:r>
            <a:r>
              <a:rPr lang="en-US" sz="4000" b="1" dirty="0" smtClean="0"/>
              <a:t>?FIT YOUR SEAT</a:t>
            </a:r>
            <a:endParaRPr lang="he-IL" sz="40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אתר לרכישת כרטיסים מראש לאירועים והופעות המשווקים ע"י החברה.</a:t>
            </a:r>
          </a:p>
          <a:p>
            <a:r>
              <a:rPr lang="he-IL" dirty="0" smtClean="0"/>
              <a:t>תזמון מלא של כל האירועים הצפויים בטווח תאריכים הקרוב.</a:t>
            </a:r>
          </a:p>
          <a:p>
            <a:r>
              <a:rPr lang="he-IL" dirty="0" smtClean="0"/>
              <a:t>הצגת פריסת מושבים באולם המיועד לאירוע, ואפשרות רכישה של המושב המבוקש.</a:t>
            </a:r>
          </a:p>
          <a:p>
            <a:r>
              <a:rPr lang="he-IL" dirty="0" smtClean="0"/>
              <a:t>אפשרות ביטול רכישת כרטיס.</a:t>
            </a:r>
          </a:p>
        </p:txBody>
      </p:sp>
    </p:spTree>
    <p:extLst>
      <p:ext uri="{BB962C8B-B14F-4D97-AF65-F5344CB8AC3E}">
        <p14:creationId xmlns:p14="http://schemas.microsoft.com/office/powerpoint/2010/main" val="422640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he-IL" sz="4800" b="1" dirty="0" smtClean="0"/>
              <a:t>למי מיועדת האפליקציה?</a:t>
            </a:r>
            <a:endParaRPr lang="he-IL" sz="48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4000" dirty="0" smtClean="0"/>
              <a:t>משתמש פרטי המעוניין לרכוש כרטיס.</a:t>
            </a:r>
          </a:p>
          <a:p>
            <a:r>
              <a:rPr lang="he-IL" sz="4000" dirty="0" smtClean="0"/>
              <a:t>נציג של קבוצת רכישה.</a:t>
            </a:r>
          </a:p>
          <a:p>
            <a:r>
              <a:rPr lang="he-IL" sz="4000" dirty="0" smtClean="0"/>
              <a:t>סוכן מכירה.</a:t>
            </a:r>
            <a:endParaRPr lang="he-IL" sz="4000" dirty="0"/>
          </a:p>
        </p:txBody>
      </p:sp>
    </p:spTree>
    <p:extLst>
      <p:ext uri="{BB962C8B-B14F-4D97-AF65-F5344CB8AC3E}">
        <p14:creationId xmlns:p14="http://schemas.microsoft.com/office/powerpoint/2010/main" val="164218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5400" b="1" dirty="0"/>
              <a:t>תרשים זרימה</a:t>
            </a:r>
            <a:endParaRPr lang="he-IL" sz="5400" dirty="0"/>
          </a:p>
        </p:txBody>
      </p:sp>
      <p:graphicFrame>
        <p:nvGraphicFramePr>
          <p:cNvPr id="7" name="מציין מיקום תוכן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2039997"/>
              </p:ext>
            </p:extLst>
          </p:nvPr>
        </p:nvGraphicFramePr>
        <p:xfrm>
          <a:off x="457200" y="1882775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537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התלהבות">
  <a:themeElements>
    <a:clrScheme name="התלהבות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התלהבות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התלהבות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199</TotalTime>
  <Words>98</Words>
  <Application>Microsoft Office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התלהבות</vt:lpstr>
      <vt:lpstr>FIT YOUR SEAT</vt:lpstr>
      <vt:lpstr>אז מה זה בעצם ?FIT YOUR SEAT</vt:lpstr>
      <vt:lpstr>למי מיועדת האפליקציה?</vt:lpstr>
      <vt:lpstr>תרשים זרימה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 YOUR SEAT</dc:title>
  <dc:creator>user</dc:creator>
  <cp:lastModifiedBy>Sarah Hoter</cp:lastModifiedBy>
  <cp:revision>8</cp:revision>
  <dcterms:created xsi:type="dcterms:W3CDTF">2016-02-28T17:30:09Z</dcterms:created>
  <dcterms:modified xsi:type="dcterms:W3CDTF">2016-02-29T07:14:20Z</dcterms:modified>
</cp:coreProperties>
</file>