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03-May-16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eddedjs.com/" TargetMode="External"/><Relationship Id="rId2" Type="http://schemas.openxmlformats.org/officeDocument/2006/relationships/hyperlink" Target="http://jade-lang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and azure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Server Structure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54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Express server - app.js example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229" y="3470859"/>
            <a:ext cx="202882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29" y="2239491"/>
            <a:ext cx="3324225" cy="57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473" y="1870159"/>
            <a:ext cx="40371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We require the routing files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746229" y="3101527"/>
            <a:ext cx="39422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Then we define when to route to each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53" y="2239491"/>
            <a:ext cx="3533775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6075" y="1870159"/>
            <a:ext cx="35195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Home.js example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42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and azure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We need a way to run Mongo backend</a:t>
            </a:r>
          </a:p>
          <a:p>
            <a:pPr algn="l" rtl="0"/>
            <a:r>
              <a:rPr lang="en-US" dirty="0" smtClean="0"/>
              <a:t>There are two ways:</a:t>
            </a:r>
          </a:p>
          <a:p>
            <a:pPr algn="l" rtl="0"/>
            <a:r>
              <a:rPr lang="en-US" dirty="0" smtClean="0"/>
              <a:t>1. </a:t>
            </a:r>
            <a:r>
              <a:rPr lang="en-US" dirty="0" smtClean="0">
                <a:hlinkClick r:id="rId2"/>
              </a:rPr>
              <a:t>mLab</a:t>
            </a:r>
            <a:r>
              <a:rPr lang="en-US" dirty="0" smtClean="0"/>
              <a:t> – a host for your Database, free up to 0.5Gb</a:t>
            </a:r>
          </a:p>
          <a:p>
            <a:pPr algn="l" rtl="0"/>
            <a:r>
              <a:rPr lang="en-US" dirty="0" smtClean="0"/>
              <a:t>2. Azure VM – running it inside a VM</a:t>
            </a:r>
          </a:p>
        </p:txBody>
      </p:sp>
    </p:spTree>
    <p:extLst>
      <p:ext uri="{BB962C8B-B14F-4D97-AF65-F5344CB8AC3E}">
        <p14:creationId xmlns:p14="http://schemas.microsoft.com/office/powerpoint/2010/main" val="14486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Mlab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mLab</a:t>
            </a:r>
            <a:r>
              <a:rPr lang="en-US" dirty="0" smtClean="0"/>
              <a:t> is a mongo service</a:t>
            </a:r>
          </a:p>
          <a:p>
            <a:pPr algn="l" rtl="0"/>
            <a:r>
              <a:rPr lang="en-US" dirty="0" smtClean="0"/>
              <a:t>To use </a:t>
            </a:r>
            <a:r>
              <a:rPr lang="en-US" dirty="0" err="1" smtClean="0"/>
              <a:t>mLab</a:t>
            </a:r>
            <a:r>
              <a:rPr lang="en-US" dirty="0" smtClean="0"/>
              <a:t>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Go to </a:t>
            </a:r>
            <a:r>
              <a:rPr lang="en-US" dirty="0" err="1">
                <a:hlinkClick r:id="rId2"/>
              </a:rPr>
              <a:t>mLab</a:t>
            </a:r>
            <a:r>
              <a:rPr lang="en-US" dirty="0" smtClean="0"/>
              <a:t> site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 Login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lick Create New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Select free single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117" y="3709898"/>
            <a:ext cx="5169883" cy="3148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008" y="4162694"/>
            <a:ext cx="12954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Mlab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434" y="2146618"/>
            <a:ext cx="7412540" cy="1398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0883" y="2146618"/>
            <a:ext cx="1083909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</a:t>
            </a:r>
            <a:r>
              <a:rPr lang="en-US" dirty="0" err="1" smtClean="0"/>
              <a:t>db</a:t>
            </a:r>
            <a:r>
              <a:rPr lang="en-US" dirty="0" smtClean="0"/>
              <a:t>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Server, connect to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434" y="3992853"/>
            <a:ext cx="4543425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83" y="4902338"/>
            <a:ext cx="11077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File and Structure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על מנת לעבוד עם שרתים ושירותים חיצוניים,</a:t>
            </a:r>
          </a:p>
          <a:p>
            <a:r>
              <a:rPr lang="he-IL" dirty="0" smtClean="0"/>
              <a:t>עלינו לעבוד עם שיטה מסוימת המתאימה לפלטפורמה.</a:t>
            </a:r>
          </a:p>
          <a:p>
            <a:r>
              <a:rPr lang="he-IL" dirty="0" smtClean="0"/>
              <a:t>היום נלמד על קבצים חשובים במבנה השרת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71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server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656705" y="2084832"/>
            <a:ext cx="7764088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easiest way create an Express server is using Express’s server creator</a:t>
            </a:r>
          </a:p>
          <a:p>
            <a:endParaRPr lang="en-US" dirty="0"/>
          </a:p>
          <a:p>
            <a:r>
              <a:rPr lang="en-US" dirty="0" smtClean="0"/>
              <a:t>We just type “</a:t>
            </a:r>
            <a:r>
              <a:rPr lang="en-US" dirty="0" smtClean="0">
                <a:solidFill>
                  <a:srgbClr val="FF0000"/>
                </a:solidFill>
              </a:rPr>
              <a:t>express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&lt;name of the app&gt;</a:t>
            </a:r>
            <a:r>
              <a:rPr lang="en-US" dirty="0" smtClean="0"/>
              <a:t>” into CMD</a:t>
            </a:r>
          </a:p>
          <a:p>
            <a:r>
              <a:rPr lang="en-US" dirty="0" smtClean="0"/>
              <a:t>And a base client server will be created for us</a:t>
            </a:r>
            <a:r>
              <a:rPr lang="en-US" dirty="0" smtClean="0"/>
              <a:t>!</a:t>
            </a:r>
          </a:p>
          <a:p>
            <a:r>
              <a:rPr lang="en-US" dirty="0" smtClean="0"/>
              <a:t>(never forget </a:t>
            </a:r>
            <a:r>
              <a:rPr lang="en-US" i="1" dirty="0" smtClean="0"/>
              <a:t>to </a:t>
            </a:r>
            <a:r>
              <a:rPr lang="en-US" i="1" dirty="0" smtClean="0">
                <a:solidFill>
                  <a:srgbClr val="00B0F0"/>
                </a:solidFill>
              </a:rPr>
              <a:t>npm </a:t>
            </a:r>
            <a:r>
              <a:rPr lang="en-US" i="1" dirty="0" smtClean="0"/>
              <a:t>install –g </a:t>
            </a:r>
            <a:r>
              <a:rPr lang="en-US" i="1" dirty="0" smtClean="0">
                <a:solidFill>
                  <a:srgbClr val="92D050"/>
                </a:solidFill>
              </a:rPr>
              <a:t>express</a:t>
            </a:r>
            <a:r>
              <a:rPr lang="en-US" i="1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Running the app:</a:t>
            </a:r>
          </a:p>
          <a:p>
            <a:r>
              <a:rPr lang="en-US" dirty="0"/>
              <a:t>	</a:t>
            </a:r>
            <a:r>
              <a:rPr lang="en-US" dirty="0" smtClean="0"/>
              <a:t>type </a:t>
            </a:r>
            <a:r>
              <a:rPr lang="en-US" i="1" dirty="0" smtClean="0"/>
              <a:t>node ./bin/www</a:t>
            </a:r>
          </a:p>
          <a:p>
            <a:r>
              <a:rPr lang="en-US" dirty="0" smtClean="0"/>
              <a:t>(You can also use </a:t>
            </a:r>
            <a:r>
              <a:rPr lang="en-US" dirty="0" err="1" smtClean="0"/>
              <a:t>package.json</a:t>
            </a:r>
            <a:r>
              <a:rPr lang="en-US" dirty="0" smtClean="0"/>
              <a:t> to set </a:t>
            </a:r>
            <a:r>
              <a:rPr lang="en-US" smtClean="0"/>
              <a:t>start command)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Lets dive into its structure…</a:t>
            </a:r>
          </a:p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2600324"/>
            <a:ext cx="4470334" cy="40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dirty="0" smtClean="0"/>
              <a:t>server - </a:t>
            </a:r>
            <a:r>
              <a:rPr lang="en-US" dirty="0"/>
              <a:t>Things to remember…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A server is built mainly from three parts: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Routes – anything related to API calls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Logic – anything related to the server itself 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err="1" smtClean="0"/>
              <a:t>DataBase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When dealing with Node,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we take the </a:t>
            </a:r>
            <a:r>
              <a:rPr lang="en-US" dirty="0" err="1" smtClean="0"/>
              <a:t>DataBase</a:t>
            </a:r>
            <a:r>
              <a:rPr lang="en-US" dirty="0" smtClean="0"/>
              <a:t> out from the server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1800" dirty="0" smtClean="0"/>
              <a:t>(as we saw in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19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server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467" y="2084832"/>
            <a:ext cx="9720073" cy="4023360"/>
          </a:xfrm>
        </p:spPr>
        <p:txBody>
          <a:bodyPr/>
          <a:lstStyle/>
          <a:p>
            <a:pPr algn="l" rtl="0"/>
            <a:r>
              <a:rPr lang="en-US" sz="3200" dirty="0" smtClean="0">
                <a:solidFill>
                  <a:srgbClr val="00B0F0"/>
                </a:solidFill>
              </a:rPr>
              <a:t>Bin</a:t>
            </a:r>
            <a:r>
              <a:rPr lang="en-US" dirty="0" smtClean="0"/>
              <a:t> Folder: the server settings folder</a:t>
            </a:r>
          </a:p>
          <a:p>
            <a:pPr algn="l" rtl="0"/>
            <a:r>
              <a:rPr lang="en-US" sz="2800" dirty="0" smtClean="0"/>
              <a:t>www: </a:t>
            </a:r>
            <a:r>
              <a:rPr lang="en-US" sz="1600" dirty="0" smtClean="0"/>
              <a:t>(no JS extension!)</a:t>
            </a:r>
            <a:endParaRPr lang="en-US" dirty="0" smtClean="0"/>
          </a:p>
          <a:p>
            <a:pPr lvl="1" algn="l" rtl="0"/>
            <a:r>
              <a:rPr lang="en-US" dirty="0" smtClean="0"/>
              <a:t>The main server file</a:t>
            </a:r>
          </a:p>
          <a:p>
            <a:pPr lvl="1" algn="l" rtl="0"/>
            <a:r>
              <a:rPr lang="en-US" dirty="0" smtClean="0"/>
              <a:t>Holds the server settings</a:t>
            </a:r>
          </a:p>
          <a:p>
            <a:pPr lvl="1" algn="l" rtl="0"/>
            <a:r>
              <a:rPr lang="en-US" dirty="0" smtClean="0"/>
              <a:t>Used to store and create object there are not route oriented</a:t>
            </a:r>
          </a:p>
          <a:p>
            <a:pPr lvl="1" algn="l" rtl="0"/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381" y="2084832"/>
            <a:ext cx="141108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dirty="0" smtClean="0"/>
              <a:t>/bin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www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/routes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js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app.js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12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server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467" y="2084832"/>
            <a:ext cx="9720073" cy="4023360"/>
          </a:xfrm>
        </p:spPr>
        <p:txBody>
          <a:bodyPr/>
          <a:lstStyle/>
          <a:p>
            <a:pPr marL="128016" lvl="1" indent="0" algn="l" rtl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Routes</a:t>
            </a:r>
            <a:r>
              <a:rPr lang="en-US" sz="2800" dirty="0" smtClean="0"/>
              <a:t> Folder:</a:t>
            </a:r>
          </a:p>
          <a:p>
            <a:pPr lvl="1" algn="l" rtl="0"/>
            <a:r>
              <a:rPr lang="en-US" dirty="0" smtClean="0"/>
              <a:t>This is where the routes usually are (but it not mandatory)</a:t>
            </a:r>
          </a:p>
          <a:p>
            <a:pPr lvl="1" algn="l" rtl="0"/>
            <a:r>
              <a:rPr lang="en-US" dirty="0" smtClean="0"/>
              <a:t>It is accustomed that each route category has its own JS file</a:t>
            </a:r>
          </a:p>
          <a:p>
            <a:pPr lvl="1" algn="l" rtl="0"/>
            <a:endParaRPr lang="en-US" dirty="0"/>
          </a:p>
          <a:p>
            <a:pPr algn="l" rtl="0"/>
            <a:r>
              <a:rPr lang="en-US" sz="2400" dirty="0">
                <a:solidFill>
                  <a:srgbClr val="92D050"/>
                </a:solidFill>
              </a:rPr>
              <a:t>App.js</a:t>
            </a:r>
            <a:r>
              <a:rPr lang="en-US" sz="2800" dirty="0"/>
              <a:t>: </a:t>
            </a:r>
            <a:r>
              <a:rPr lang="en-US" sz="1600" dirty="0"/>
              <a:t>(or whichever name you’ll want)</a:t>
            </a:r>
            <a:endParaRPr lang="en-US" dirty="0"/>
          </a:p>
          <a:p>
            <a:pPr lvl="1" algn="l" rtl="0"/>
            <a:r>
              <a:rPr lang="en-US" dirty="0"/>
              <a:t>The main routing file</a:t>
            </a:r>
          </a:p>
          <a:p>
            <a:pPr lvl="1" algn="l" rtl="0"/>
            <a:r>
              <a:rPr lang="en-US" dirty="0"/>
              <a:t>Holds the routing settings</a:t>
            </a:r>
          </a:p>
          <a:p>
            <a:pPr lvl="1" algn="l" rtl="0"/>
            <a:r>
              <a:rPr lang="en-US" dirty="0"/>
              <a:t>Used to store and manage the routes in the server</a:t>
            </a:r>
          </a:p>
          <a:p>
            <a:pPr marL="128016" lvl="1" indent="0" algn="l" rtl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381" y="2084832"/>
            <a:ext cx="141108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/bin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www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/>
              <a:t>/</a:t>
            </a:r>
            <a:r>
              <a:rPr lang="en-US" sz="2400" dirty="0" smtClean="0"/>
              <a:t>routes</a:t>
            </a:r>
            <a:endParaRPr lang="en-US" sz="1800" dirty="0" smtClean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js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 smtClean="0"/>
              <a:t>app.js</a:t>
            </a:r>
            <a:endParaRPr lang="en-US" sz="1800" dirty="0" smtClean="0"/>
          </a:p>
          <a:p>
            <a:pPr algn="l" rtl="0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23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server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467" y="2084832"/>
            <a:ext cx="9720073" cy="4023360"/>
          </a:xfrm>
        </p:spPr>
        <p:txBody>
          <a:bodyPr/>
          <a:lstStyle/>
          <a:p>
            <a:pPr algn="l" rtl="0"/>
            <a:r>
              <a:rPr lang="en-US" sz="2800" dirty="0" smtClean="0">
                <a:solidFill>
                  <a:srgbClr val="00B0F0"/>
                </a:solidFill>
              </a:rPr>
              <a:t>Views</a:t>
            </a:r>
            <a:r>
              <a:rPr lang="en-US" sz="2800" dirty="0" smtClean="0"/>
              <a:t> Folder: </a:t>
            </a:r>
            <a:r>
              <a:rPr lang="en-US" sz="2000" i="1" dirty="0" smtClean="0"/>
              <a:t>(in use with </a:t>
            </a:r>
            <a:r>
              <a:rPr lang="en-US" sz="2000" i="1" dirty="0" smtClean="0">
                <a:hlinkClick r:id="rId2"/>
              </a:rPr>
              <a:t>Jade</a:t>
            </a:r>
            <a:r>
              <a:rPr lang="en-US" sz="2000" i="1" dirty="0" smtClean="0"/>
              <a:t> or </a:t>
            </a:r>
            <a:r>
              <a:rPr lang="en-US" sz="2000" i="1" dirty="0" smtClean="0">
                <a:hlinkClick r:id="rId3"/>
              </a:rPr>
              <a:t>EJS</a:t>
            </a:r>
            <a:r>
              <a:rPr lang="en-US" sz="2000" i="1" dirty="0" smtClean="0"/>
              <a:t>)</a:t>
            </a:r>
          </a:p>
          <a:p>
            <a:pPr lvl="1" algn="l" rtl="0"/>
            <a:r>
              <a:rPr lang="en-US" dirty="0" smtClean="0"/>
              <a:t>Holds the main server views</a:t>
            </a:r>
          </a:p>
          <a:p>
            <a:pPr lvl="1" algn="l" rtl="0"/>
            <a:r>
              <a:rPr lang="en-US" dirty="0" smtClean="0"/>
              <a:t>We can change the default folder with:</a:t>
            </a:r>
            <a:endParaRPr lang="en-US" dirty="0"/>
          </a:p>
          <a:p>
            <a:pPr marL="128016" lvl="1" indent="0" algn="l" rtl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sz="1600" dirty="0" err="1" smtClean="0">
                <a:latin typeface="Comic Sans MS" panose="030F0702030302020204" pitchFamily="66" charset="0"/>
              </a:rPr>
              <a:t>app.</a:t>
            </a:r>
            <a:r>
              <a:rPr lang="en-US" sz="16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set</a:t>
            </a:r>
            <a:r>
              <a:rPr lang="en-US" sz="1600" dirty="0">
                <a:latin typeface="Comic Sans MS" panose="030F0702030302020204" pitchFamily="66" charset="0"/>
              </a:rPr>
              <a:t>(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'views'</a:t>
            </a:r>
            <a:r>
              <a:rPr lang="en-US" sz="1600" dirty="0">
                <a:latin typeface="Comic Sans MS" panose="030F0702030302020204" pitchFamily="66" charset="0"/>
              </a:rPr>
              <a:t>, </a:t>
            </a:r>
            <a:r>
              <a:rPr lang="en-US" sz="1600" dirty="0">
                <a:solidFill>
                  <a:srgbClr val="92D050"/>
                </a:solidFill>
                <a:latin typeface="Comic Sans MS" panose="030F0702030302020204" pitchFamily="66" charset="0"/>
              </a:rPr>
              <a:t>__</a:t>
            </a:r>
            <a:r>
              <a:rPr lang="en-US" sz="1600" dirty="0" err="1">
                <a:solidFill>
                  <a:srgbClr val="92D050"/>
                </a:solidFill>
                <a:latin typeface="Comic Sans MS" panose="030F0702030302020204" pitchFamily="66" charset="0"/>
              </a:rPr>
              <a:t>dirname</a:t>
            </a:r>
            <a:r>
              <a:rPr lang="en-US" sz="1600" dirty="0">
                <a:solidFill>
                  <a:srgbClr val="92D050"/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'/</a:t>
            </a:r>
            <a:r>
              <a:rPr lang="en-US" sz="16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yourViewDirectory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'</a:t>
            </a:r>
            <a:r>
              <a:rPr lang="en-US" sz="1600" dirty="0">
                <a:latin typeface="Comic Sans MS" panose="030F0702030302020204" pitchFamily="66" charset="0"/>
              </a:rPr>
              <a:t>);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marL="128016" lvl="1" indent="0" algn="l" rtl="0">
              <a:buNone/>
            </a:pPr>
            <a:endParaRPr lang="en-US" dirty="0" smtClean="0"/>
          </a:p>
          <a:p>
            <a:pPr marL="128016" lvl="1" indent="0" algn="l" rtl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Public</a:t>
            </a:r>
            <a:r>
              <a:rPr lang="en-US" sz="2800" dirty="0" smtClean="0"/>
              <a:t> Folder:</a:t>
            </a:r>
          </a:p>
          <a:p>
            <a:pPr lvl="1" algn="l" rtl="0"/>
            <a:r>
              <a:rPr lang="en-US" dirty="0" smtClean="0"/>
              <a:t>This is where the client side files are</a:t>
            </a:r>
          </a:p>
          <a:p>
            <a:pPr lvl="1" algn="l" rtl="0"/>
            <a:r>
              <a:rPr lang="en-US" dirty="0" smtClean="0"/>
              <a:t>It is accustomed that each file category has its own folder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381" y="2084832"/>
            <a:ext cx="141108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/bin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www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routes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 smtClean="0"/>
              <a:t>/views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 smtClean="0"/>
              <a:t>/public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js</a:t>
            </a:r>
            <a:endParaRPr lang="en-US" dirty="0" smtClean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css</a:t>
            </a:r>
            <a:endParaRPr lang="en-US" dirty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/templates</a:t>
            </a:r>
            <a:endParaRPr lang="en-US" sz="1400" dirty="0" smtClean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app.js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41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Config.json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This is the </a:t>
            </a:r>
            <a:r>
              <a:rPr lang="en-US" dirty="0" smtClean="0">
                <a:solidFill>
                  <a:srgbClr val="92D050"/>
                </a:solidFill>
              </a:rPr>
              <a:t>config</a:t>
            </a:r>
            <a:r>
              <a:rPr lang="en-US" dirty="0" smtClean="0"/>
              <a:t>uration </a:t>
            </a:r>
            <a:r>
              <a:rPr lang="en-US" dirty="0" smtClean="0">
                <a:solidFill>
                  <a:srgbClr val="92D050"/>
                </a:solidFill>
              </a:rPr>
              <a:t>JSON</a:t>
            </a:r>
            <a:r>
              <a:rPr lang="en-US" dirty="0" smtClean="0"/>
              <a:t> file (see what I did here? </a:t>
            </a:r>
            <a:r>
              <a:rPr lang="en-US" dirty="0" err="1" smtClean="0"/>
              <a:t>hehe</a:t>
            </a:r>
            <a:r>
              <a:rPr lang="en-US" dirty="0" smtClean="0"/>
              <a:t>)</a:t>
            </a:r>
          </a:p>
          <a:p>
            <a:pPr marL="0" indent="0" algn="l" rtl="0">
              <a:buNone/>
            </a:pPr>
            <a:r>
              <a:rPr lang="en-US" u="sng" dirty="0" smtClean="0"/>
              <a:t>What is does: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loads </a:t>
            </a:r>
            <a:r>
              <a:rPr lang="en-US" sz="2000" dirty="0"/>
              <a:t>the default configuration file;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loads </a:t>
            </a:r>
            <a:r>
              <a:rPr lang="en-US" sz="2000" dirty="0"/>
              <a:t>environment specific configuration file and overrides defaults;</a:t>
            </a:r>
          </a:p>
          <a:p>
            <a:pPr marL="0" indent="0" algn="l" rtl="0" fontAlgn="base">
              <a:buNone/>
            </a:pPr>
            <a:r>
              <a:rPr lang="en-US" sz="2400" u="sng" dirty="0"/>
              <a:t>and</a:t>
            </a:r>
            <a:r>
              <a:rPr lang="en-US" u="sng" dirty="0"/>
              <a:t> then</a:t>
            </a:r>
            <a:r>
              <a:rPr lang="en-US" dirty="0"/>
              <a:t>: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uses </a:t>
            </a:r>
            <a:r>
              <a:rPr lang="en-US" sz="2000" dirty="0"/>
              <a:t>environment variables;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and </a:t>
            </a:r>
            <a:r>
              <a:rPr lang="en-US" sz="2000" dirty="0"/>
              <a:t>command-line arguments to override data from configuration files.</a:t>
            </a:r>
          </a:p>
          <a:p>
            <a:pPr marL="0" indent="0" algn="l" rtl="0">
              <a:buNone/>
            </a:pPr>
            <a:r>
              <a:rPr lang="en-US" dirty="0" smtClean="0"/>
              <a:t>How to install: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92D050"/>
                </a:solidFill>
                <a:latin typeface="Comic Sans MS" panose="030F0702030302020204" pitchFamily="66" charset="0"/>
              </a:rPr>
              <a:t>npm</a:t>
            </a:r>
            <a:r>
              <a:rPr lang="en-US" sz="1600" dirty="0">
                <a:latin typeface="Comic Sans MS" panose="030F0702030302020204" pitchFamily="66" charset="0"/>
              </a:rPr>
              <a:t> 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install</a:t>
            </a:r>
            <a:r>
              <a:rPr lang="en-US" sz="1600" dirty="0">
                <a:latin typeface="Comic Sans MS" panose="030F0702030302020204" pitchFamily="66" charset="0"/>
              </a:rPr>
              <a:t> </a:t>
            </a:r>
            <a:r>
              <a:rPr lang="en-US" sz="1600" dirty="0" err="1" smtClean="0">
                <a:latin typeface="Comic Sans MS" panose="030F0702030302020204" pitchFamily="66" charset="0"/>
              </a:rPr>
              <a:t>config.json</a:t>
            </a:r>
            <a:r>
              <a:rPr lang="en-US" sz="1600" dirty="0" smtClean="0">
                <a:latin typeface="Comic Sans MS" panose="030F0702030302020204" pitchFamily="66" charset="0"/>
              </a:rPr>
              <a:t> 	</a:t>
            </a:r>
          </a:p>
          <a:p>
            <a:pPr marL="0" indent="0" algn="l" rtl="0">
              <a:buNone/>
            </a:pPr>
            <a:r>
              <a:rPr lang="en-US" sz="1900" dirty="0" smtClean="0">
                <a:latin typeface="Tw Cen MT (Body)"/>
              </a:rPr>
              <a:t>How to use</a:t>
            </a:r>
            <a:r>
              <a:rPr lang="en-US" sz="1400" dirty="0" smtClean="0">
                <a:latin typeface="Tw Cen MT (Body)"/>
              </a:rPr>
              <a:t>: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Comic Sans MS" panose="030F0702030302020204" pitchFamily="66" charset="0"/>
              </a:rPr>
              <a:t>https://www.npmjs.com/package/config.json</a:t>
            </a:r>
            <a:endParaRPr lang="he-IL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Express server – www file example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2" y="2021187"/>
            <a:ext cx="4114800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679" y="2021187"/>
            <a:ext cx="1905000" cy="209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3272" y="1941296"/>
            <a:ext cx="39408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Lets use the app file, in </a:t>
            </a:r>
            <a:r>
              <a:rPr lang="en-US" dirty="0" smtClean="0">
                <a:solidFill>
                  <a:srgbClr val="92D050"/>
                </a:solidFill>
              </a:rPr>
              <a:t>app.js</a:t>
            </a:r>
            <a:r>
              <a:rPr lang="en-US" dirty="0" smtClean="0"/>
              <a:t> we did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72" y="2978539"/>
            <a:ext cx="4600575" cy="3057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7442" y="2978539"/>
            <a:ext cx="587458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We start our server and listen to the port we want</a:t>
            </a:r>
          </a:p>
          <a:p>
            <a:endParaRPr lang="en-US" dirty="0"/>
          </a:p>
          <a:p>
            <a:r>
              <a:rPr lang="en-US" dirty="0" err="1">
                <a:solidFill>
                  <a:srgbClr val="92D050"/>
                </a:solidFill>
              </a:rPr>
              <a:t>p</a:t>
            </a:r>
            <a:r>
              <a:rPr lang="en-US" dirty="0" err="1" smtClean="0">
                <a:solidFill>
                  <a:srgbClr val="92D050"/>
                </a:solidFill>
              </a:rPr>
              <a:t>rocess.env.PORT</a:t>
            </a:r>
            <a:r>
              <a:rPr lang="en-US" dirty="0" smtClean="0"/>
              <a:t> – tells the system to try and use it default port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44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423</TotalTime>
  <Words>480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Comic Sans MS</vt:lpstr>
      <vt:lpstr>Levenim MT</vt:lpstr>
      <vt:lpstr>Tw Cen MT</vt:lpstr>
      <vt:lpstr>Tw Cen MT (Body)</vt:lpstr>
      <vt:lpstr>Tw Cen MT Condensed</vt:lpstr>
      <vt:lpstr>Wingdings</vt:lpstr>
      <vt:lpstr>Wingdings 3</vt:lpstr>
      <vt:lpstr>Integral</vt:lpstr>
      <vt:lpstr>Node and azure</vt:lpstr>
      <vt:lpstr>File and Structure</vt:lpstr>
      <vt:lpstr>Express server</vt:lpstr>
      <vt:lpstr>Express server - Things to remember…</vt:lpstr>
      <vt:lpstr>Express server</vt:lpstr>
      <vt:lpstr>Express server</vt:lpstr>
      <vt:lpstr>Express server</vt:lpstr>
      <vt:lpstr>Config.json</vt:lpstr>
      <vt:lpstr>Express server – www file example</vt:lpstr>
      <vt:lpstr>Express server - app.js example</vt:lpstr>
      <vt:lpstr>Mongo and azure</vt:lpstr>
      <vt:lpstr>Mlab</vt:lpstr>
      <vt:lpstr>Mlab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and azure</dc:title>
  <dc:creator>itamar sh</dc:creator>
  <cp:lastModifiedBy>itamar sh</cp:lastModifiedBy>
  <cp:revision>23</cp:revision>
  <dcterms:created xsi:type="dcterms:W3CDTF">2016-05-01T15:14:30Z</dcterms:created>
  <dcterms:modified xsi:type="dcterms:W3CDTF">2016-05-03T10:57:41Z</dcterms:modified>
</cp:coreProperties>
</file>