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12-Mar-16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– Part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 Part Begin!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תלויות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6372" y="2627290"/>
            <a:ext cx="9453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הדרך לצמצם את הקוד ולסדרו לפי תפקידים.</a:t>
            </a:r>
          </a:p>
          <a:p>
            <a:pPr algn="l"/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</a:t>
            </a:r>
            <a:r>
              <a:rPr lang="en-US" dirty="0" err="1" smtClean="0">
                <a:solidFill>
                  <a:schemeClr val="accent2"/>
                </a:solidFill>
              </a:rPr>
              <a:t>module</a:t>
            </a:r>
            <a:r>
              <a:rPr lang="en-US" dirty="0" smtClean="0"/>
              <a:t>(‘</a:t>
            </a:r>
            <a:r>
              <a:rPr lang="en-US" dirty="0" err="1" smtClean="0">
                <a:solidFill>
                  <a:schemeClr val="accent4"/>
                </a:solidFill>
              </a:rPr>
              <a:t>ModuleName</a:t>
            </a:r>
            <a:r>
              <a:rPr lang="en-US" dirty="0" smtClean="0"/>
              <a:t>’ ,[]);</a:t>
            </a:r>
            <a:r>
              <a:rPr lang="he-IL" dirty="0" smtClean="0"/>
              <a:t> 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he-IL" dirty="0" smtClean="0">
                <a:sym typeface="Wingdings" panose="05000000000000000000" pitchFamily="2" charset="2"/>
              </a:rPr>
              <a:t>זוכרים את הסוגריים המרובעים האלו?</a:t>
            </a:r>
          </a:p>
          <a:p>
            <a:pPr algn="r" rtl="1"/>
            <a:endParaRPr lang="he-IL" dirty="0">
              <a:sym typeface="Wingdings" panose="05000000000000000000" pitchFamily="2" charset="2"/>
            </a:endParaRP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תפקידם להודיע למודול באילו מודולים של אנגולר נוספים הוא תלוי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את השמות הוא מקבל </a:t>
            </a:r>
            <a:r>
              <a:rPr lang="he-IL" b="1" dirty="0" smtClean="0">
                <a:sym typeface="Wingdings" panose="05000000000000000000" pitchFamily="2" charset="2"/>
              </a:rPr>
              <a:t>כסטרינג</a:t>
            </a:r>
            <a:r>
              <a:rPr lang="he-IL" dirty="0" smtClean="0">
                <a:sym typeface="Wingdings" panose="05000000000000000000" pitchFamily="2" charset="2"/>
              </a:rPr>
              <a:t> </a:t>
            </a:r>
          </a:p>
          <a:p>
            <a:pPr algn="r" rtl="1"/>
            <a:r>
              <a:rPr lang="he-IL" b="1" dirty="0" smtClean="0">
                <a:sym typeface="Wingdings" panose="05000000000000000000" pitchFamily="2" charset="2"/>
              </a:rPr>
              <a:t>השמות שהוא מקבל, הם שמות</a:t>
            </a:r>
            <a:r>
              <a:rPr lang="he-IL" b="1" dirty="0">
                <a:sym typeface="Wingdings" panose="05000000000000000000" pitchFamily="2" charset="2"/>
              </a:rPr>
              <a:t> </a:t>
            </a:r>
            <a:r>
              <a:rPr lang="he-IL" b="1" dirty="0" smtClean="0">
                <a:sym typeface="Wingdings" panose="05000000000000000000" pitchFamily="2" charset="2"/>
              </a:rPr>
              <a:t>המודולים</a:t>
            </a:r>
          </a:p>
          <a:p>
            <a:pPr algn="r" rtl="1"/>
            <a:endParaRPr lang="he-IL" dirty="0" smtClean="0">
              <a:sym typeface="Wingdings" panose="05000000000000000000" pitchFamily="2" charset="2"/>
            </a:endParaRPr>
          </a:p>
          <a:p>
            <a:pPr algn="r" rtl="1"/>
            <a:endParaRPr lang="he-IL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Go Net Go!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848" y="2343956"/>
            <a:ext cx="104461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אם נזכר בקורס תכנות בסביבת אינטרנט,</a:t>
            </a:r>
          </a:p>
          <a:p>
            <a:pPr algn="r" rtl="1"/>
            <a:r>
              <a:rPr lang="he-IL" dirty="0" smtClean="0"/>
              <a:t>כאשר רצינו לעשות קריאה לשרת בשביל נתונים השתמשנו ב</a:t>
            </a:r>
            <a:r>
              <a:rPr lang="en-US" dirty="0" smtClean="0"/>
              <a:t>AJAX</a:t>
            </a:r>
            <a:endParaRPr lang="he-IL" dirty="0" smtClean="0"/>
          </a:p>
          <a:p>
            <a:pPr algn="r" rtl="1"/>
            <a:r>
              <a:rPr lang="he-IL" dirty="0" smtClean="0"/>
              <a:t>כמובן שגם כאן אפשר, אבל אנחנו נראה איך אנגולר עושה זאת.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$http</a:t>
            </a:r>
            <a:r>
              <a:rPr lang="he-IL" dirty="0" smtClean="0"/>
              <a:t> – המקביל של </a:t>
            </a:r>
            <a:r>
              <a:rPr lang="en-US" dirty="0" smtClean="0"/>
              <a:t>AJAX</a:t>
            </a:r>
            <a:endParaRPr lang="he-IL" dirty="0" smtClean="0"/>
          </a:p>
          <a:p>
            <a:pPr lvl="1" algn="r" rtl="1"/>
            <a:r>
              <a:rPr lang="he-IL" dirty="0" smtClean="0"/>
              <a:t>עושה כל מה ש</a:t>
            </a:r>
            <a:r>
              <a:rPr lang="en-US" dirty="0" smtClean="0"/>
              <a:t>AJAX</a:t>
            </a:r>
            <a:r>
              <a:rPr lang="he-IL" dirty="0" smtClean="0"/>
              <a:t> עושה</a:t>
            </a:r>
          </a:p>
          <a:p>
            <a:pPr lvl="1" algn="r" rtl="1"/>
            <a:endParaRPr lang="he-IL" dirty="0"/>
          </a:p>
          <a:p>
            <a:pPr lvl="1" algn="r" rtl="1"/>
            <a:r>
              <a:rPr lang="he-IL" dirty="0" smtClean="0"/>
              <a:t>סינטקס – </a:t>
            </a:r>
          </a:p>
          <a:p>
            <a:pPr lvl="1" algn="l"/>
            <a:r>
              <a:rPr lang="en-US" dirty="0" smtClean="0"/>
              <a:t>$http( { </a:t>
            </a:r>
            <a:r>
              <a:rPr lang="en-US" dirty="0" smtClean="0">
                <a:solidFill>
                  <a:schemeClr val="accent1"/>
                </a:solidFill>
              </a:rPr>
              <a:t>method: </a:t>
            </a:r>
            <a:r>
              <a:rPr lang="en-US" dirty="0" smtClean="0">
                <a:solidFill>
                  <a:schemeClr val="accent4"/>
                </a:solidFill>
              </a:rPr>
              <a:t>‘GET’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1"/>
                </a:solidFill>
              </a:rPr>
              <a:t> url: </a:t>
            </a:r>
            <a:r>
              <a:rPr lang="en-US" dirty="0" smtClean="0">
                <a:solidFill>
                  <a:schemeClr val="accent4"/>
                </a:solidFill>
              </a:rPr>
              <a:t>‘&lt;link to server&gt;’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 } )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.success</a:t>
            </a:r>
            <a:r>
              <a:rPr lang="en-US" dirty="0" smtClean="0"/>
              <a:t>(function(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</a:t>
            </a:r>
            <a:r>
              <a:rPr lang="en-US" dirty="0" smtClean="0"/>
              <a:t>){</a:t>
            </a:r>
          </a:p>
          <a:p>
            <a:pPr lvl="1" algn="l"/>
            <a:r>
              <a:rPr lang="en-US" dirty="0" smtClean="0"/>
              <a:t>		….</a:t>
            </a:r>
          </a:p>
          <a:p>
            <a:pPr lvl="1" algn="l"/>
            <a:r>
              <a:rPr lang="en-US" dirty="0" smtClean="0"/>
              <a:t>	})</a:t>
            </a:r>
          </a:p>
          <a:p>
            <a:pPr lvl="1" algn="l"/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.error</a:t>
            </a:r>
            <a:r>
              <a:rPr lang="en-US" dirty="0" smtClean="0"/>
              <a:t>(function(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error</a:t>
            </a:r>
            <a:r>
              <a:rPr lang="en-US" dirty="0" smtClean="0"/>
              <a:t>){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});</a:t>
            </a:r>
          </a:p>
          <a:p>
            <a:pPr lvl="1" algn="l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075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 השיעור הקודם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062" y="2112136"/>
            <a:ext cx="11462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אז מה למדנו עד כה?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Module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Directive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Two-Way Data Binding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קצת משחקים </a:t>
            </a:r>
            <a:r>
              <a:rPr lang="en-US" dirty="0" smtClean="0"/>
              <a:t>HTML</a:t>
            </a:r>
            <a:r>
              <a:rPr lang="he-IL" dirty="0" smtClean="0"/>
              <a:t> נחמדים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761" y="2537138"/>
            <a:ext cx="11075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מחברים בין רכיבים שונים על המסך</a:t>
            </a:r>
          </a:p>
          <a:p>
            <a:pPr algn="r" rtl="1"/>
            <a:r>
              <a:rPr lang="he-IL" dirty="0" smtClean="0"/>
              <a:t>החיבור עובד לרכיבים כמו בחירה נגללת, וקלטים אחרים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מקבל את הערך אליו הוא מתחבר למשל </a:t>
            </a:r>
            <a:r>
              <a:rPr lang="en-US" dirty="0" smtClean="0"/>
              <a:t>ng-bind=“</a:t>
            </a:r>
            <a:r>
              <a:rPr lang="en-US" dirty="0" err="1" smtClean="0"/>
              <a:t>review.stars</a:t>
            </a:r>
            <a:r>
              <a:rPr lang="en-US" dirty="0" smtClean="0"/>
              <a:t>”</a:t>
            </a:r>
          </a:p>
          <a:p>
            <a:pPr algn="r" rtl="1"/>
            <a:r>
              <a:rPr lang="he-IL" dirty="0" smtClean="0"/>
              <a:t>מה שזה עושה בתכלס, זה מעדכן את הערך הזה בהתאם לשינוי,</a:t>
            </a:r>
          </a:p>
          <a:p>
            <a:pPr algn="r" rtl="1"/>
            <a:r>
              <a:rPr lang="he-IL" dirty="0" smtClean="0"/>
              <a:t>ואז אם יש רכיב במסך שמראה את הערך, הוא יעודכן מיידית</a:t>
            </a:r>
          </a:p>
          <a:p>
            <a:pPr algn="r" rtl="1"/>
            <a:r>
              <a:rPr lang="he-IL" dirty="0" smtClean="0"/>
              <a:t>(</a:t>
            </a:r>
            <a:r>
              <a:rPr lang="en-US" dirty="0" smtClean="0"/>
              <a:t>Two way data binding</a:t>
            </a:r>
            <a:r>
              <a:rPr lang="he-IL" dirty="0" smtClean="0"/>
              <a:t> זוכרים?)</a:t>
            </a:r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כמובן, שכמו מקודם, הערך המתקבל צריך להגיע מתוך </a:t>
            </a:r>
            <a:r>
              <a:rPr lang="en-US" dirty="0" smtClean="0"/>
              <a:t>Controller</a:t>
            </a:r>
            <a:r>
              <a:rPr lang="he-IL" dirty="0"/>
              <a:t>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915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ng-submit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833352"/>
            <a:ext cx="1035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אי פעם שאלתם את עצמכם "איך אני גורם לנתונים להתעדכן שסיימו למלא את הטופס?"</a:t>
            </a:r>
          </a:p>
          <a:p>
            <a:pPr algn="r" rtl="1"/>
            <a:r>
              <a:rPr lang="he-IL" dirty="0" smtClean="0"/>
              <a:t>אז הנה התשובה!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פשוט שולחים ל</a:t>
            </a:r>
            <a:r>
              <a:rPr lang="en-US" dirty="0" smtClean="0"/>
              <a:t>ng-submit</a:t>
            </a:r>
            <a:r>
              <a:rPr lang="he-IL" dirty="0" smtClean="0"/>
              <a:t> פונקציה בקונטרולר, שעושה מה שאנחנו רוצים שיקרה, וזהו!</a:t>
            </a:r>
          </a:p>
        </p:txBody>
      </p:sp>
    </p:spTree>
    <p:extLst>
      <p:ext uri="{BB962C8B-B14F-4D97-AF65-F5344CB8AC3E}">
        <p14:creationId xmlns:p14="http://schemas.microsoft.com/office/powerpoint/2010/main" val="13655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158" y="2678806"/>
            <a:ext cx="10225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אם רוצים, ניתן לבצע וידוא לטפסים (וידוא שאימייל תקין, שכל הפרטים מולאו וכו..)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כל מה שצריך: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נוסיף לקלטים </a:t>
            </a:r>
            <a:r>
              <a:rPr lang="en-US" dirty="0" err="1" smtClean="0"/>
              <a:t>novalidate</a:t>
            </a:r>
            <a:r>
              <a:rPr lang="he-IL" dirty="0" smtClean="0"/>
              <a:t> כדי לבטל את האימות של </a:t>
            </a:r>
            <a:r>
              <a:rPr lang="en-US" dirty="0" smtClean="0"/>
              <a:t>HTML </a:t>
            </a:r>
            <a:r>
              <a:rPr lang="he-IL" dirty="0"/>
              <a:t> </a:t>
            </a:r>
            <a:r>
              <a:rPr lang="he-IL" dirty="0" smtClean="0"/>
              <a:t>עצמו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נסמן ב</a:t>
            </a:r>
            <a:r>
              <a:rPr lang="en-US" dirty="0" smtClean="0"/>
              <a:t>required </a:t>
            </a:r>
            <a:r>
              <a:rPr lang="he-IL" dirty="0" smtClean="0"/>
              <a:t> כל קלט שהוא חובה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נוסיף ל</a:t>
            </a:r>
            <a:r>
              <a:rPr lang="en-US" dirty="0" smtClean="0"/>
              <a:t>ng-submit</a:t>
            </a:r>
            <a:r>
              <a:rPr lang="he-IL" dirty="0" smtClean="0"/>
              <a:t> בדיקה ל</a:t>
            </a:r>
            <a:r>
              <a:rPr lang="en-US" dirty="0" smtClean="0"/>
              <a:t>$valid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$valid</a:t>
            </a:r>
            <a:r>
              <a:rPr lang="he-IL" dirty="0" smtClean="0"/>
              <a:t> הוא משתנה אוטומטי של אנגולר שמסמן שהכל תקין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</a:t>
            </a:r>
            <a:r>
              <a:rPr lang="en-US" dirty="0"/>
              <a:t>o</a:t>
            </a:r>
            <a:r>
              <a:rPr lang="en-US" dirty="0" smtClean="0"/>
              <a:t>m Directive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034" y="2498501"/>
            <a:ext cx="10853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ניתן ליצור </a:t>
            </a:r>
            <a:r>
              <a:rPr lang="en-US" dirty="0" smtClean="0"/>
              <a:t>Elements, Attributes</a:t>
            </a:r>
            <a:r>
              <a:rPr lang="he-IL" dirty="0" smtClean="0"/>
              <a:t> משלנו, שיטענו </a:t>
            </a:r>
            <a:r>
              <a:rPr lang="en-US" dirty="0" smtClean="0"/>
              <a:t>HTML </a:t>
            </a:r>
            <a:r>
              <a:rPr lang="he-IL" dirty="0"/>
              <a:t> </a:t>
            </a:r>
            <a:r>
              <a:rPr lang="he-IL" dirty="0" smtClean="0"/>
              <a:t>מקובץ נפרד.</a:t>
            </a:r>
          </a:p>
          <a:p>
            <a:pPr algn="r" rtl="1"/>
            <a:r>
              <a:rPr lang="he-IL" dirty="0" smtClean="0"/>
              <a:t>דבר זה נועד למטרות הבאות: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אם יש קוד </a:t>
            </a:r>
            <a:r>
              <a:rPr lang="en-US" dirty="0" smtClean="0"/>
              <a:t>HTML</a:t>
            </a:r>
            <a:r>
              <a:rPr lang="he-IL" dirty="0" smtClean="0"/>
              <a:t> שחוזר על עצמו הרבה (הרשמה, </a:t>
            </a:r>
            <a:r>
              <a:rPr lang="en-US" dirty="0" err="1" smtClean="0"/>
              <a:t>NavBar</a:t>
            </a:r>
            <a:r>
              <a:rPr lang="he-IL" dirty="0" smtClean="0"/>
              <a:t>...)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אם נרצה להפוך את ה</a:t>
            </a:r>
            <a:r>
              <a:rPr lang="en-US" dirty="0" smtClean="0"/>
              <a:t>HTML</a:t>
            </a:r>
            <a:r>
              <a:rPr lang="he-IL" dirty="0" smtClean="0"/>
              <a:t> לדינאמי יותר וכמובן להתנהגותי יותר.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איך עושים את זה?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נעביר את חלק ה</a:t>
            </a:r>
            <a:r>
              <a:rPr lang="en-US" dirty="0" smtClean="0"/>
              <a:t>HTML</a:t>
            </a:r>
            <a:r>
              <a:rPr lang="he-IL" dirty="0" smtClean="0"/>
              <a:t> שלנו לקובץ </a:t>
            </a:r>
            <a:r>
              <a:rPr lang="en-US" dirty="0" smtClean="0"/>
              <a:t>HTML</a:t>
            </a:r>
            <a:r>
              <a:rPr lang="he-IL" dirty="0" smtClean="0"/>
              <a:t> חדש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ניצור </a:t>
            </a:r>
            <a:r>
              <a:rPr lang="en-US" dirty="0" smtClean="0"/>
              <a:t>Directive</a:t>
            </a:r>
            <a:r>
              <a:rPr lang="he-IL" dirty="0" smtClean="0"/>
              <a:t> משלנו שיחזיר לנו את ה</a:t>
            </a:r>
            <a:r>
              <a:rPr lang="en-US" dirty="0" smtClean="0"/>
              <a:t>HTML</a:t>
            </a:r>
            <a:endParaRPr lang="he-I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5003" y="4430332"/>
            <a:ext cx="5318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app.directive</a:t>
            </a:r>
            <a:r>
              <a:rPr lang="en-US" dirty="0" smtClean="0"/>
              <a:t>(‘</a:t>
            </a:r>
            <a:r>
              <a:rPr lang="en-US" dirty="0" err="1" smtClean="0"/>
              <a:t>DirectiveName</a:t>
            </a:r>
            <a:r>
              <a:rPr lang="en-US" dirty="0" smtClean="0"/>
              <a:t>’, function(){</a:t>
            </a:r>
          </a:p>
          <a:p>
            <a:r>
              <a:rPr lang="en-US" dirty="0" smtClean="0"/>
              <a:t>Return {</a:t>
            </a:r>
          </a:p>
          <a:p>
            <a:r>
              <a:rPr lang="en-US" dirty="0" smtClean="0"/>
              <a:t>. . . 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המשך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124" y="2537138"/>
            <a:ext cx="10969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כאמור, אנו יכולים ליצור </a:t>
            </a:r>
            <a:r>
              <a:rPr lang="en-US" dirty="0" smtClean="0"/>
              <a:t>element</a:t>
            </a:r>
            <a:r>
              <a:rPr lang="he-IL" dirty="0" smtClean="0"/>
              <a:t> או </a:t>
            </a:r>
            <a:r>
              <a:rPr lang="en-US" dirty="0" smtClean="0"/>
              <a:t>attribute</a:t>
            </a:r>
          </a:p>
          <a:p>
            <a:pPr algn="r" rtl="1"/>
            <a:r>
              <a:rPr lang="he-IL" dirty="0" smtClean="0"/>
              <a:t>מתי נחליט מה צריך?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Attribute</a:t>
            </a:r>
            <a:r>
              <a:rPr lang="he-IL" dirty="0" smtClean="0"/>
              <a:t> – אם אנחנו הולכים לשלב את זה עם עוד דברים, וזה לא תמיד יופיע בדיוק אותו דבר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Element</a:t>
            </a:r>
            <a:r>
              <a:rPr lang="he-IL" dirty="0" smtClean="0"/>
              <a:t> – אם זה משהו חד משמעי, שתמיד יופיע באותו פורמט (גלריה, לוגין...)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בואו נזכר מה זה כל אחד בפועל...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chemeClr val="accent4"/>
                </a:solidFill>
              </a:rPr>
              <a:t>element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attribute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chemeClr val="accent4"/>
                </a:solidFill>
              </a:rPr>
              <a:t>element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chemeClr val="accent4"/>
                </a:solidFill>
              </a:rPr>
              <a:t>div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class=“…” style=“…” id=“…”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chemeClr val="accent4"/>
                </a:solidFill>
              </a:rPr>
              <a:t>div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המשך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1673" y="2421228"/>
            <a:ext cx="10084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בואו נסתכל על הקוד שוב...</a:t>
            </a:r>
          </a:p>
          <a:p>
            <a:pPr algn="l"/>
            <a:endParaRPr lang="en-US" dirty="0" smtClean="0"/>
          </a:p>
          <a:p>
            <a:r>
              <a:rPr lang="en-US" dirty="0" err="1"/>
              <a:t>app.directive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DirectiveName</a:t>
            </a:r>
            <a:r>
              <a:rPr lang="en-US" dirty="0">
                <a:solidFill>
                  <a:schemeClr val="accent4"/>
                </a:solidFill>
              </a:rPr>
              <a:t>’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 smtClean="0"/>
              <a:t>	return </a:t>
            </a:r>
            <a:r>
              <a:rPr lang="en-US" dirty="0"/>
              <a:t>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restrict</a:t>
            </a:r>
            <a:r>
              <a:rPr lang="en-US" dirty="0" smtClean="0"/>
              <a:t>: ‘’, </a:t>
            </a:r>
            <a:r>
              <a:rPr lang="en-US" dirty="0" smtClean="0">
                <a:sym typeface="Wingdings" panose="05000000000000000000" pitchFamily="2" charset="2"/>
              </a:rPr>
              <a:t> ‘E’ for Element, ‘A’ for Attribute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templateUrl</a:t>
            </a:r>
            <a:r>
              <a:rPr lang="en-US" dirty="0" smtClean="0"/>
              <a:t>:’’, </a:t>
            </a:r>
            <a:r>
              <a:rPr lang="en-US" dirty="0" smtClean="0">
                <a:sym typeface="Wingdings" panose="05000000000000000000" pitchFamily="2" charset="2"/>
              </a:rPr>
              <a:t>The HTML name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controller</a:t>
            </a:r>
            <a:r>
              <a:rPr lang="en-US" dirty="0" smtClean="0"/>
              <a:t>: ‘’, </a:t>
            </a:r>
            <a:r>
              <a:rPr lang="en-US" dirty="0" smtClean="0">
                <a:sym typeface="Wingdings" panose="05000000000000000000" pitchFamily="2" charset="2"/>
              </a:rPr>
              <a:t> Controller to Attach (next slide)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controllerAs</a:t>
            </a:r>
            <a:r>
              <a:rPr lang="en-US" dirty="0" smtClean="0"/>
              <a:t>: ‘’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Controller </a:t>
            </a:r>
            <a:r>
              <a:rPr lang="en-US" dirty="0" smtClean="0">
                <a:sym typeface="Wingdings" panose="05000000000000000000" pitchFamily="2" charset="2"/>
              </a:rPr>
              <a:t>Alias</a:t>
            </a:r>
            <a:endParaRPr lang="en-US" dirty="0"/>
          </a:p>
          <a:p>
            <a:r>
              <a:rPr lang="en-US" dirty="0" smtClean="0"/>
              <a:t>	};</a:t>
            </a:r>
            <a:endParaRPr lang="en-US" dirty="0"/>
          </a:p>
          <a:p>
            <a:r>
              <a:rPr lang="en-US" dirty="0"/>
              <a:t>});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המשך (שוב)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459" y="2601532"/>
            <a:ext cx="10483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app.directive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DirectiveName</a:t>
            </a:r>
            <a:r>
              <a:rPr lang="en-US" dirty="0">
                <a:solidFill>
                  <a:schemeClr val="accent4"/>
                </a:solidFill>
              </a:rPr>
              <a:t>’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/>
              <a:t>	return {</a:t>
            </a:r>
          </a:p>
          <a:p>
            <a:r>
              <a:rPr lang="en-US" dirty="0"/>
              <a:t>		</a:t>
            </a:r>
            <a:r>
              <a:rPr lang="en-US" dirty="0" smtClean="0"/>
              <a:t>. . .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controller</a:t>
            </a:r>
            <a:r>
              <a:rPr lang="en-US" dirty="0"/>
              <a:t>: ‘’, </a:t>
            </a:r>
            <a:r>
              <a:rPr lang="en-US" dirty="0">
                <a:sym typeface="Wingdings" panose="05000000000000000000" pitchFamily="2" charset="2"/>
              </a:rPr>
              <a:t> Controller to Attach (next slide)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controllerAs</a:t>
            </a:r>
            <a:r>
              <a:rPr lang="en-US" dirty="0"/>
              <a:t>: ‘’ </a:t>
            </a:r>
            <a:r>
              <a:rPr lang="en-US" dirty="0">
                <a:sym typeface="Wingdings" panose="05000000000000000000" pitchFamily="2" charset="2"/>
              </a:rPr>
              <a:t> Controller Alias</a:t>
            </a:r>
            <a:endParaRPr lang="en-US" dirty="0"/>
          </a:p>
          <a:p>
            <a:r>
              <a:rPr lang="en-US" dirty="0"/>
              <a:t>	};</a:t>
            </a:r>
          </a:p>
          <a:p>
            <a:r>
              <a:rPr lang="en-US" dirty="0" smtClean="0"/>
              <a:t>});</a:t>
            </a:r>
          </a:p>
          <a:p>
            <a:pPr algn="r" rtl="1"/>
            <a:r>
              <a:rPr lang="he-IL" dirty="0" smtClean="0"/>
              <a:t>אז למה שנוסיף קונטרולר?</a:t>
            </a:r>
          </a:p>
          <a:p>
            <a:pPr algn="r" rtl="1"/>
            <a:r>
              <a:rPr lang="he-IL" dirty="0" smtClean="0"/>
              <a:t>פשוט, כדי שנוכל לכתוב בו את הפונקציונליות והנתונים של אותו רכיב במסך שהרגע יצרנו</a:t>
            </a:r>
          </a:p>
        </p:txBody>
      </p:sp>
    </p:spTree>
    <p:extLst>
      <p:ext uri="{BB962C8B-B14F-4D97-AF65-F5344CB8AC3E}">
        <p14:creationId xmlns:p14="http://schemas.microsoft.com/office/powerpoint/2010/main" val="32223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</TotalTime>
  <Words>482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Gisha</vt:lpstr>
      <vt:lpstr>Wingdings</vt:lpstr>
      <vt:lpstr>Wingdings 2</vt:lpstr>
      <vt:lpstr>Quotable</vt:lpstr>
      <vt:lpstr>Angular – Part Two</vt:lpstr>
      <vt:lpstr>סיכום השיעור הקודם</vt:lpstr>
      <vt:lpstr>Ng-model</vt:lpstr>
      <vt:lpstr>ng-submit</vt:lpstr>
      <vt:lpstr>Form Validation</vt:lpstr>
      <vt:lpstr>Custom Directive</vt:lpstr>
      <vt:lpstr>המשך</vt:lpstr>
      <vt:lpstr>המשך</vt:lpstr>
      <vt:lpstr>המשך (שוב)</vt:lpstr>
      <vt:lpstr>תלויות</vt:lpstr>
      <vt:lpstr>Services – Go Net Go!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– Part Two</dc:title>
  <dc:creator>itamarsh@post.jce.ac.il</dc:creator>
  <cp:lastModifiedBy>itamarsh@post.jce.ac.il</cp:lastModifiedBy>
  <cp:revision>9</cp:revision>
  <dcterms:created xsi:type="dcterms:W3CDTF">2016-03-12T19:25:28Z</dcterms:created>
  <dcterms:modified xsi:type="dcterms:W3CDTF">2016-03-12T20:41:22Z</dcterms:modified>
</cp:coreProperties>
</file>