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63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5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0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4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7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6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7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0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4878E42-766F-48EB-B51B-2E9596F28BAA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446AF3-3E5D-4FC4-8C62-C973B0CCB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7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C8C95-897A-CF60-C018-55F94F249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трещин на скорость волны в стержне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A751E-12BC-439E-204A-ADD0EA278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2" y="4598378"/>
            <a:ext cx="3909646" cy="183759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/>
              <a:t>Проектом занимались</a:t>
            </a:r>
            <a:br>
              <a:rPr lang="ru-RU" sz="2000" dirty="0"/>
            </a:br>
            <a:r>
              <a:rPr lang="ru-RU" sz="2000" dirty="0"/>
              <a:t> студенты 2 курса БД СПбГУ</a:t>
            </a:r>
            <a:r>
              <a:rPr lang="en-US" sz="2000" dirty="0"/>
              <a:t>:</a:t>
            </a:r>
          </a:p>
          <a:p>
            <a:pPr algn="r"/>
            <a:r>
              <a:rPr lang="ru-RU" sz="2000" dirty="0" err="1"/>
              <a:t>Мифтеев</a:t>
            </a:r>
            <a:r>
              <a:rPr lang="ru-RU" sz="2000" dirty="0"/>
              <a:t> Рамиль</a:t>
            </a:r>
          </a:p>
          <a:p>
            <a:pPr algn="r"/>
            <a:r>
              <a:rPr lang="ru-RU" sz="2000" dirty="0"/>
              <a:t>Суворов Николай</a:t>
            </a:r>
          </a:p>
          <a:p>
            <a:pPr algn="r"/>
            <a:r>
              <a:rPr lang="ru-RU" sz="2000" dirty="0"/>
              <a:t>Шувалов Федор</a:t>
            </a:r>
          </a:p>
        </p:txBody>
      </p:sp>
    </p:spTree>
    <p:extLst>
      <p:ext uri="{BB962C8B-B14F-4D97-AF65-F5344CB8AC3E}">
        <p14:creationId xmlns:p14="http://schemas.microsoft.com/office/powerpoint/2010/main" val="8320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077C2-F2AF-8124-F419-241B90F0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28546-6FEB-7659-2D51-9FDC3500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Аналитический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Формулы в зависимости от вида дефекта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Общая формула (поврежденность как функция плотности трещин)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Численный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Конечных Элементов (МКЭ)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Граничных Элементов (МГЭ)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Спектральные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1194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15F04-4D41-DC85-0B6E-F86BEEB8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</a:t>
            </a:r>
            <a:r>
              <a:rPr lang="ru-RU"/>
              <a:t>выбранного метода (МКЭ)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8FF2-71FC-E20E-4E77-94E6B46A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метод </a:t>
            </a:r>
            <a:r>
              <a:rPr lang="en-US" dirty="0"/>
              <a:t>“</a:t>
            </a:r>
            <a:r>
              <a:rPr lang="ru-RU" dirty="0"/>
              <a:t>чехарды</a:t>
            </a:r>
            <a:r>
              <a:rPr lang="en-US" dirty="0"/>
              <a:t>”</a:t>
            </a:r>
            <a:r>
              <a:rPr lang="ru-RU" dirty="0"/>
              <a:t> (</a:t>
            </a:r>
            <a:r>
              <a:rPr lang="en-US" dirty="0"/>
              <a:t>Leap frog algorithm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Стержень рассматривается как одномерный(двумерный) объект</a:t>
            </a:r>
          </a:p>
          <a:p>
            <a:r>
              <a:rPr lang="ru-RU" dirty="0"/>
              <a:t>Рассматривается Гауссова волна</a:t>
            </a:r>
          </a:p>
          <a:p>
            <a:r>
              <a:rPr lang="ru-RU" dirty="0"/>
              <a:t>При столкновении с трещиной амплитуда волны уменьшается</a:t>
            </a:r>
          </a:p>
        </p:txBody>
      </p:sp>
    </p:spTree>
    <p:extLst>
      <p:ext uri="{BB962C8B-B14F-4D97-AF65-F5344CB8AC3E}">
        <p14:creationId xmlns:p14="http://schemas.microsoft.com/office/powerpoint/2010/main" val="33543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FF5A6-CF18-410C-B36D-A60FE72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Leapfrogging iterations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BD87131-17E5-466B-824B-A091CED77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695" y="3429000"/>
            <a:ext cx="5585944" cy="16362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26AE81-AD12-4AE8-9F39-09DC7C8DF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3196491"/>
            <a:ext cx="55859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571B5-C293-7733-FF05-72BE5421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МКЭ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00DA0-395A-BFC3-6106-1F56858D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069"/>
            <a:ext cx="10515600" cy="46558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Плюсы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Легкая адаптируемость к изменениям</a:t>
            </a:r>
          </a:p>
          <a:p>
            <a:pPr lvl="1"/>
            <a:r>
              <a:rPr lang="ru-RU" dirty="0"/>
              <a:t>Высокая скорость работы</a:t>
            </a:r>
          </a:p>
          <a:p>
            <a:pPr lvl="1"/>
            <a:r>
              <a:rPr lang="ru-RU" dirty="0"/>
              <a:t>Дискретность</a:t>
            </a:r>
          </a:p>
          <a:p>
            <a:pPr lvl="1"/>
            <a:r>
              <a:rPr lang="ru-RU" dirty="0"/>
              <a:t>Наглядность</a:t>
            </a:r>
          </a:p>
          <a:p>
            <a:pPr marL="0" indent="0">
              <a:buNone/>
            </a:pPr>
            <a:r>
              <a:rPr lang="ru-RU" dirty="0"/>
              <a:t>Минусы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18247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9D58-5627-0839-322E-A6E71FF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B573A-CF37-B673-DF5C-39DF0AD8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7" y="2295525"/>
            <a:ext cx="11563349" cy="3619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Инициализация начальных условий, физических и численных констант. Задание начальных условий для волновой функции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Первый временной шаг по методу </a:t>
            </a:r>
            <a:r>
              <a:rPr lang="en-US" sz="2600" dirty="0"/>
              <a:t>“</a:t>
            </a:r>
            <a:r>
              <a:rPr lang="ru-RU" sz="2600" dirty="0"/>
              <a:t>чехарды" (</a:t>
            </a:r>
            <a:r>
              <a:rPr lang="ru-RU" sz="2600" dirty="0" err="1"/>
              <a:t>leapfrog</a:t>
            </a:r>
            <a:r>
              <a:rPr lang="ru-RU" sz="26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600" dirty="0"/>
              <a:t>Вычисление значений волновой функции на следующем временном слое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600" dirty="0"/>
              <a:t>Использование конечно-разностной аппроксимации волнового уравнения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Вычисление скорости распространения волны на основе изменения пиковой позиции во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Оценка средней скорости волны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Оценка средней скорости волны на основе изменения пиковой позиции во времени и шага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Вывод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1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9C868-0715-AA5D-43F4-A2E5796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B620F-B087-F5D5-A764-12144A92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Эталонное значение – формулы из курса физики</a:t>
            </a:r>
            <a:endParaRPr lang="en-US" dirty="0"/>
          </a:p>
          <a:p>
            <a:r>
              <a:rPr lang="ru-RU" dirty="0"/>
              <a:t>Может быть выполнена при помощи модуля </a:t>
            </a:r>
            <a:r>
              <a:rPr lang="en-US" dirty="0" err="1"/>
              <a:t>pyansys</a:t>
            </a:r>
            <a:endParaRPr lang="ru-RU" dirty="0"/>
          </a:p>
          <a:p>
            <a:r>
              <a:rPr lang="ru-RU" dirty="0"/>
              <a:t>На текущий момент не готова.</a:t>
            </a:r>
          </a:p>
        </p:txBody>
      </p:sp>
    </p:spTree>
    <p:extLst>
      <p:ext uri="{BB962C8B-B14F-4D97-AF65-F5344CB8AC3E}">
        <p14:creationId xmlns:p14="http://schemas.microsoft.com/office/powerpoint/2010/main" val="157596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F8F7-A888-A4AC-3DA3-5772171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FFDED-2AF7-049F-7C97-F71C8A99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Скорость волны в стержне с дефектами (трещинами) меньше, чем в стержне без дефектов. При большом количестве дефектов волна затухает на порядки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3077009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956AF65CD69E1409DF5F58B4E124516" ma:contentTypeVersion="7" ma:contentTypeDescription="Создание документа." ma:contentTypeScope="" ma:versionID="9584db9f9265220c4fe3c54335ede0fb">
  <xsd:schema xmlns:xsd="http://www.w3.org/2001/XMLSchema" xmlns:xs="http://www.w3.org/2001/XMLSchema" xmlns:p="http://schemas.microsoft.com/office/2006/metadata/properties" xmlns:ns3="214942b8-7c28-4c6b-bd52-f2ec0f25fb4d" xmlns:ns4="51305037-4abc-4cf2-b9b3-faa6e355af1d" targetNamespace="http://schemas.microsoft.com/office/2006/metadata/properties" ma:root="true" ma:fieldsID="db3cc016a99e584c4a3bf66b37851e20" ns3:_="" ns4:_="">
    <xsd:import namespace="214942b8-7c28-4c6b-bd52-f2ec0f25fb4d"/>
    <xsd:import namespace="51305037-4abc-4cf2-b9b3-faa6e355af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942b8-7c28-4c6b-bd52-f2ec0f25f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05037-4abc-4cf2-b9b3-faa6e355af1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4942b8-7c28-4c6b-bd52-f2ec0f25fb4d" xsi:nil="true"/>
  </documentManagement>
</p:properties>
</file>

<file path=customXml/itemProps1.xml><?xml version="1.0" encoding="utf-8"?>
<ds:datastoreItem xmlns:ds="http://schemas.openxmlformats.org/officeDocument/2006/customXml" ds:itemID="{FB41FF64-BB80-4A03-B9D5-82BB476C6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942b8-7c28-4c6b-bd52-f2ec0f25fb4d"/>
    <ds:schemaRef ds:uri="51305037-4abc-4cf2-b9b3-faa6e355af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2E288-7D65-438E-A511-15D56DCA3B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BECC42-1AB9-431D-A5C6-3DBE61EBAFB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14942b8-7c28-4c6b-bd52-f2ec0f25fb4d"/>
    <ds:schemaRef ds:uri="51305037-4abc-4cf2-b9b3-faa6e355af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3042</TotalTime>
  <Words>232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Сетка</vt:lpstr>
      <vt:lpstr>Влияние трещин на скорость волны в стержне</vt:lpstr>
      <vt:lpstr>Способы решения задачи</vt:lpstr>
      <vt:lpstr>Спецификация выбранного метода (МКЭ)</vt:lpstr>
      <vt:lpstr>Leapfrogging iterations</vt:lpstr>
      <vt:lpstr>Плюсы и минусы МКЭ</vt:lpstr>
      <vt:lpstr>Схема ПО</vt:lpstr>
      <vt:lpstr>Проверка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трещин на скорость волны в стержне</dc:title>
  <dc:creator>Шувалов Федор Васильевич</dc:creator>
  <cp:lastModifiedBy>Николай Суворов</cp:lastModifiedBy>
  <cp:revision>3</cp:revision>
  <dcterms:created xsi:type="dcterms:W3CDTF">2024-04-04T05:56:01Z</dcterms:created>
  <dcterms:modified xsi:type="dcterms:W3CDTF">2024-04-11T12:45:11Z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0x010100E956AF65CD69E1409DF5F58B4E124516</vt:lpwstr>
  </property>
</Properties>
</file>