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A6C6-C87F-4225-9AC5-B51E9103C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0A184-2D1E-49B8-A461-D8B05A4E5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E861-8203-4A3F-9DFC-45996218F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BBE-1416-4A81-9AAC-B6F6AF4E379E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C016C-B8A6-4CD2-BB92-E3FCB719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34041-D953-4F6E-8F62-E2D2F93F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A3B3-CCB5-4B75-852A-CDEC675EE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65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D99C-74AD-4CC4-9678-BBF1CE50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DB1EF-2A51-4BCE-B1BD-0876FBBFD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ED48-47B2-410D-8A7B-C8542886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BBE-1416-4A81-9AAC-B6F6AF4E379E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2857-E729-48C6-AF8D-542F417C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E4662-0B54-4B72-A5F5-E3297E58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A3B3-CCB5-4B75-852A-CDEC675EE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12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9EF71-1DC1-463F-A851-172193A71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05502-A272-4B54-B11D-FEF0A0F13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13AA0-4EB3-4C1D-AAA3-AA9CE191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BBE-1416-4A81-9AAC-B6F6AF4E379E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ABE2A-9407-47F4-93ED-9A9B24BD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9F88B-0512-4CC8-9097-079AFD90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A3B3-CCB5-4B75-852A-CDEC675EE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54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EFF4-9551-40EE-A9B1-A1E2A430B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5D29C-BF0F-457C-8885-5ABF6542D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8D047-FB73-4E3B-9456-F5D77C0E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BBE-1416-4A81-9AAC-B6F6AF4E379E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93D6D-A20E-4DD5-A406-42F48496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E124B-74B4-4D92-A3CF-75899B02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A3B3-CCB5-4B75-852A-CDEC675EE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48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34D0-D5D8-4255-9D31-B515E0BF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6F7A0-DDB3-4C66-99FE-D540E5BD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EDE4C-33B0-406D-97AA-30548AA9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BBE-1416-4A81-9AAC-B6F6AF4E379E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D504B-DCDE-4179-9DA3-E4E37416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2281F-6597-440F-8942-0393EAAF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A3B3-CCB5-4B75-852A-CDEC675EE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57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8232-12A7-46FA-882E-8A8A205B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1FA1-10ED-45E6-98C5-339D0CD65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47344-B53F-403A-8D96-80F907CBF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0746C-5382-4D94-9296-9301BEEA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BBE-1416-4A81-9AAC-B6F6AF4E379E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4365F-3EA1-43CC-89C3-CFC61E88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9F97C-12D9-4EBB-BC82-9B632627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A3B3-CCB5-4B75-852A-CDEC675EE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21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E743-A878-4C73-BB9B-EC0939A9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5162-4584-44E9-94C0-4554DECC4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9810F-D1FF-4873-82A1-94072FA38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D802A-9B09-4A57-A185-BDAB2A706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9D8D3-0115-421F-AFC7-8138E87C5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93611-B99D-4280-B626-F842CD03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BBE-1416-4A81-9AAC-B6F6AF4E379E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68560-F122-4699-8166-DFE4C3C5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25EEB-DF97-49C4-94F6-E4AA6550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A3B3-CCB5-4B75-852A-CDEC675EE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31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B23B-E278-42EC-8236-004F8E49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98B78-7745-4C77-BD44-2149BB54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BBE-1416-4A81-9AAC-B6F6AF4E379E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6951B-1BE1-442B-BD2A-8E260ACA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66B4A-D8ED-41F7-9222-6E823861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A3B3-CCB5-4B75-852A-CDEC675EE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8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C03ED-C401-4C73-85AD-781349C8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BBE-1416-4A81-9AAC-B6F6AF4E379E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09975-ED2F-4C8B-8FA1-C7641378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00B6A-F801-4680-AF3A-797CED4E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A3B3-CCB5-4B75-852A-CDEC675EE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07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DCB1-981E-47EA-88AC-B26C1DB3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1201-28EB-44C3-8DEA-48FCBDD99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D05BA-FA03-4411-B03F-C85B1E824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8E9C0-C13B-4DCF-8A43-242A983F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BBE-1416-4A81-9AAC-B6F6AF4E379E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9C5D3-95C3-401A-9200-BCD2B3BA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3EA6E-38A3-4178-BF9A-D60379E5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A3B3-CCB5-4B75-852A-CDEC675EE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61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5FFD-767B-4F20-85EF-98577C0A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C3B2D-9A24-4FD6-828F-2AF2E8319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8EEB0-4E6F-4FC4-916D-2A1DFE579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0CEC-820E-453D-A257-021C52C7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3BBE-1416-4A81-9AAC-B6F6AF4E379E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D9872-2680-494B-B2C3-5881376A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59542-6E84-43E9-84CA-1985C16D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A3B3-CCB5-4B75-852A-CDEC675EE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32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46AA7A-A3F2-494E-AF05-F74A955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2D7A0-D530-48DC-B5DA-8BD083BAD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07F12-A617-4FD2-866D-107BB32AC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03BBE-1416-4A81-9AAC-B6F6AF4E379E}" type="datetimeFigureOut">
              <a:rPr lang="ru-RU" smtClean="0"/>
              <a:t>23.03.2021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9783-B5FF-4069-A8DA-C4A0C0AE2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C105C-3AAA-43A9-97F5-56750D1BE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A3B3-CCB5-4B75-852A-CDEC675EE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91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1653AB-C4BF-4F08-96B4-A217EE658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045" y="559697"/>
            <a:ext cx="6451031" cy="56308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DCB2EA-7F73-47B1-9B7B-EF0522381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594" y="572820"/>
            <a:ext cx="56292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2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Shkunov</dc:creator>
  <cp:lastModifiedBy>Alexander Shkunov</cp:lastModifiedBy>
  <cp:revision>2</cp:revision>
  <dcterms:created xsi:type="dcterms:W3CDTF">2021-03-23T15:12:45Z</dcterms:created>
  <dcterms:modified xsi:type="dcterms:W3CDTF">2021-03-23T15:38:33Z</dcterms:modified>
</cp:coreProperties>
</file>