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B5C6-7078-4A6E-A2F4-F457CCB42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28B93-87D9-4531-9E31-D7B81E72C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FF476-4EDB-4D38-A7F4-51C77F34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5F6F-76D7-49C1-8ACC-32C00365ABC6}" type="datetimeFigureOut">
              <a:rPr lang="LID4096" smtClean="0"/>
              <a:t>03/16/2021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E887C-A6FC-47B8-86BE-038C83DD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7CBB7-BB8F-4A61-8543-DFC4A9B5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C8F5-23CB-4DE4-8DFA-57C1820EE2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4074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46FD-30D5-4CA6-A27D-F0FDA609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AE14C-BC8C-4F84-BE79-EB99F6C45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8D59D-AB51-4D88-9CC3-819D7610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5F6F-76D7-49C1-8ACC-32C00365ABC6}" type="datetimeFigureOut">
              <a:rPr lang="LID4096" smtClean="0"/>
              <a:t>03/16/2021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0FF31-E474-4F2B-8B34-358F4506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0071-3450-4D5D-A9D4-CBE5CAEE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C8F5-23CB-4DE4-8DFA-57C1820EE2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123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FD8BC-7ACB-476F-A68E-41B4BB5A5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B3120-B155-4AF4-B2A0-8008A511A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F8C0E-7061-4C55-8C6E-AF47DFE1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5F6F-76D7-49C1-8ACC-32C00365ABC6}" type="datetimeFigureOut">
              <a:rPr lang="LID4096" smtClean="0"/>
              <a:t>03/16/2021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D367E-98EB-4875-9AA2-9E2086A9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28BBA-6FDD-41E1-8F53-7B5D5D12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C8F5-23CB-4DE4-8DFA-57C1820EE2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588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A74A-ABA8-4A1E-A87C-41A64EE8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0037A-0C63-41D9-AAC4-FDE7336FC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0F6AC-E02F-4D87-A9FF-3B948C06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5F6F-76D7-49C1-8ACC-32C00365ABC6}" type="datetimeFigureOut">
              <a:rPr lang="LID4096" smtClean="0"/>
              <a:t>03/16/2021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7805C-E3E7-4C22-B941-71C0209F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EEBC6-124B-4047-B523-41351121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C8F5-23CB-4DE4-8DFA-57C1820EE2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868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8B68-43D1-4748-918D-CDDDD68A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C2737-86C5-4868-A398-2689EB586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CC01A-C745-4083-AEA8-E329E75B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5F6F-76D7-49C1-8ACC-32C00365ABC6}" type="datetimeFigureOut">
              <a:rPr lang="LID4096" smtClean="0"/>
              <a:t>03/16/2021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2E1A1-D4B6-4A8D-AC23-D18B7FCF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9704B-47AE-44DA-8C17-E5F5D3BF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C8F5-23CB-4DE4-8DFA-57C1820EE2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785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8B54-94A8-4572-8531-7F87AB45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85DA-B834-4DB9-9B7F-1586E71D7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4DB0C-22F5-4681-916F-1642DA574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02EC2-4DAE-46B9-9C54-6DACF6BB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5F6F-76D7-49C1-8ACC-32C00365ABC6}" type="datetimeFigureOut">
              <a:rPr lang="LID4096" smtClean="0"/>
              <a:t>03/16/2021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487EC-743F-44B8-BA19-685F0EA6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527A7-2D8B-4B70-98E7-AF662C4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C8F5-23CB-4DE4-8DFA-57C1820EE2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893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3EBC-3F95-4028-9C73-E9C2C7F7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327C8-DA68-48BF-84B2-5C9FB71BE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A6F25-DDD2-439A-986B-9FF282DFF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4FE09-2AC3-41CD-B1EE-EF7ADAFAB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8A5EC-BDFD-4454-962B-F79FB50E2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278D6-3C89-4662-A6C1-EAB38C1D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5F6F-76D7-49C1-8ACC-32C00365ABC6}" type="datetimeFigureOut">
              <a:rPr lang="LID4096" smtClean="0"/>
              <a:t>03/16/2021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60BA7-A00F-4CC8-B2E0-5B47BE63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4DA3F-9BB7-4975-9EBF-58937D24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C8F5-23CB-4DE4-8DFA-57C1820EE2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55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FC05-1F5A-4D1B-B2CA-778E56B9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1538E-E2CD-4B04-B6B9-36355E35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5F6F-76D7-49C1-8ACC-32C00365ABC6}" type="datetimeFigureOut">
              <a:rPr lang="LID4096" smtClean="0"/>
              <a:t>03/16/2021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68E6F-B263-4815-8404-6D5973E5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63E3F-8C6B-48B9-B7C4-F5161B59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C8F5-23CB-4DE4-8DFA-57C1820EE2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862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8B57C-E747-4833-A107-FB0F5926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5F6F-76D7-49C1-8ACC-32C00365ABC6}" type="datetimeFigureOut">
              <a:rPr lang="LID4096" smtClean="0"/>
              <a:t>03/16/2021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4CAAA-ED53-454B-A470-C2ABF4CA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2FDF7-3E88-468F-8707-3ABD1D7C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C8F5-23CB-4DE4-8DFA-57C1820EE2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712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CF4D-0A93-415C-95F6-C7CDD57E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16F27-CE47-4F66-8B02-B2AA6E91B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8ED94-63AD-4797-B04F-7728BF1A0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FD11E-002D-4C70-958D-5BF9FB81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5F6F-76D7-49C1-8ACC-32C00365ABC6}" type="datetimeFigureOut">
              <a:rPr lang="LID4096" smtClean="0"/>
              <a:t>03/16/2021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3113C-E5B1-459D-9041-3FE042C5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92317-8358-4D1F-B05C-3254C40F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C8F5-23CB-4DE4-8DFA-57C1820EE2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044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6D2A-EF10-44F1-8F14-30AAF3CC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56B066-1FD7-461E-9336-51092E608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3670F-81C1-4201-83AF-BE0E4DF82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0C89B-D257-4A93-AD16-C29E1AD2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5F6F-76D7-49C1-8ACC-32C00365ABC6}" type="datetimeFigureOut">
              <a:rPr lang="LID4096" smtClean="0"/>
              <a:t>03/16/2021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55856-20B7-4D23-9137-CEAF9B49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263B9-8758-41E7-ABE4-A7F9584C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C8F5-23CB-4DE4-8DFA-57C1820EE2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935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6985E-2C34-4FE7-9409-7A0AEF2E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2957D-B0F0-49E7-9FB1-9A2AD8542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59D11-896F-4725-9033-BAA8B6811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C5F6F-76D7-49C1-8ACC-32C00365ABC6}" type="datetimeFigureOut">
              <a:rPr lang="LID4096" smtClean="0"/>
              <a:t>03/16/2021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BBAA9-0E98-45EB-B719-84324FB8F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C6226-945A-4151-BA32-3EFBC28C4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CC8F5-23CB-4DE4-8DFA-57C1820EE2D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862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6BA5-870A-4DD4-B4D3-DCF2640CCF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Homepi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BB96F-8433-40D5-BFD1-AE4DE57AD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Architectural overview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7097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1CA7D4-CFE4-499D-B7EE-426EECA5D900}"/>
              </a:ext>
            </a:extLst>
          </p:cNvPr>
          <p:cNvSpPr/>
          <p:nvPr/>
        </p:nvSpPr>
        <p:spPr>
          <a:xfrm>
            <a:off x="1436913" y="1138335"/>
            <a:ext cx="4013559" cy="4329404"/>
          </a:xfrm>
          <a:prstGeom prst="roundRect">
            <a:avLst>
              <a:gd name="adj" fmla="val 4197"/>
            </a:avLst>
          </a:prstGeom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4EEAE9-2904-49D2-9D8C-47C6A520CD78}"/>
              </a:ext>
            </a:extLst>
          </p:cNvPr>
          <p:cNvSpPr/>
          <p:nvPr/>
        </p:nvSpPr>
        <p:spPr>
          <a:xfrm>
            <a:off x="5622587" y="1138335"/>
            <a:ext cx="3991054" cy="4329404"/>
          </a:xfrm>
          <a:prstGeom prst="roundRect">
            <a:avLst>
              <a:gd name="adj" fmla="val 3957"/>
            </a:avLst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DCE4B-FD0B-4572-B79E-DFB89D6785B7}"/>
              </a:ext>
            </a:extLst>
          </p:cNvPr>
          <p:cNvSpPr txBox="1"/>
          <p:nvPr/>
        </p:nvSpPr>
        <p:spPr>
          <a:xfrm>
            <a:off x="1436914" y="5190738"/>
            <a:ext cx="1120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Home network</a:t>
            </a:r>
            <a:endParaRPr lang="LID4096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50C803-3F6C-4241-80C6-0468109385C2}"/>
              </a:ext>
            </a:extLst>
          </p:cNvPr>
          <p:cNvSpPr txBox="1"/>
          <p:nvPr/>
        </p:nvSpPr>
        <p:spPr>
          <a:xfrm>
            <a:off x="8515968" y="5190739"/>
            <a:ext cx="1097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Public internet</a:t>
            </a:r>
          </a:p>
        </p:txBody>
      </p:sp>
      <p:pic>
        <p:nvPicPr>
          <p:cNvPr id="10" name="Graphic 9" descr="Television">
            <a:extLst>
              <a:ext uri="{FF2B5EF4-FFF2-40B4-BE49-F238E27FC236}">
                <a16:creationId xmlns:a16="http://schemas.microsoft.com/office/drawing/2014/main" id="{77A6F560-8861-4589-864F-65C5D9231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5147" y="1422918"/>
            <a:ext cx="914400" cy="9144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0F0B0AD-C9C0-40FC-B166-E892AB451332}"/>
              </a:ext>
            </a:extLst>
          </p:cNvPr>
          <p:cNvGrpSpPr/>
          <p:nvPr/>
        </p:nvGrpSpPr>
        <p:grpSpPr>
          <a:xfrm>
            <a:off x="4956757" y="1256702"/>
            <a:ext cx="1152000" cy="1152000"/>
            <a:chOff x="4956757" y="4111869"/>
            <a:chExt cx="1152000" cy="1152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0F4C9D-AEAA-49CC-8C1A-6A12FC7EE325}"/>
                </a:ext>
              </a:extLst>
            </p:cNvPr>
            <p:cNvSpPr/>
            <p:nvPr/>
          </p:nvSpPr>
          <p:spPr>
            <a:xfrm>
              <a:off x="4956757" y="4111869"/>
              <a:ext cx="1152000" cy="11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5" name="Graphic 14" descr="Smart Phone">
              <a:extLst>
                <a:ext uri="{FF2B5EF4-FFF2-40B4-BE49-F238E27FC236}">
                  <a16:creationId xmlns:a16="http://schemas.microsoft.com/office/drawing/2014/main" id="{D091545E-3F1C-4786-9F28-80A1020C4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75557" y="4230669"/>
              <a:ext cx="914400" cy="914400"/>
            </a:xfrm>
            <a:prstGeom prst="rect">
              <a:avLst/>
            </a:prstGeom>
          </p:spPr>
        </p:pic>
      </p:grpSp>
      <p:pic>
        <p:nvPicPr>
          <p:cNvPr id="18" name="Graphic 17" descr="Remote control">
            <a:extLst>
              <a:ext uri="{FF2B5EF4-FFF2-40B4-BE49-F238E27FC236}">
                <a16:creationId xmlns:a16="http://schemas.microsoft.com/office/drawing/2014/main" id="{05B4F8A5-8178-4041-BA56-96AABF5530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2376" y="1476744"/>
            <a:ext cx="804716" cy="804716"/>
          </a:xfrm>
          <a:prstGeom prst="rect">
            <a:avLst/>
          </a:prstGeom>
        </p:spPr>
      </p:pic>
      <p:pic>
        <p:nvPicPr>
          <p:cNvPr id="20" name="Graphic 19" descr="DVD player">
            <a:extLst>
              <a:ext uri="{FF2B5EF4-FFF2-40B4-BE49-F238E27FC236}">
                <a16:creationId xmlns:a16="http://schemas.microsoft.com/office/drawing/2014/main" id="{835E5DF5-DB44-4D2E-A483-DE2D1E8457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25147" y="2845837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7646CE-3DE7-4EA4-9A8F-FB9497D046FD}"/>
              </a:ext>
            </a:extLst>
          </p:cNvPr>
          <p:cNvSpPr txBox="1"/>
          <p:nvPr/>
        </p:nvSpPr>
        <p:spPr>
          <a:xfrm>
            <a:off x="3123301" y="341170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Raspi</a:t>
            </a:r>
            <a:endParaRPr lang="LID4096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E53E27-EF78-48C7-B06C-651C8654ADFF}"/>
              </a:ext>
            </a:extLst>
          </p:cNvPr>
          <p:cNvSpPr txBox="1"/>
          <p:nvPr/>
        </p:nvSpPr>
        <p:spPr>
          <a:xfrm>
            <a:off x="3209061" y="1694202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TV</a:t>
            </a:r>
            <a:endParaRPr lang="LID4096" sz="1200" dirty="0"/>
          </a:p>
        </p:txBody>
      </p:sp>
      <p:pic>
        <p:nvPicPr>
          <p:cNvPr id="26" name="Graphic 25" descr="Computer">
            <a:extLst>
              <a:ext uri="{FF2B5EF4-FFF2-40B4-BE49-F238E27FC236}">
                <a16:creationId xmlns:a16="http://schemas.microsoft.com/office/drawing/2014/main" id="{7385825A-247B-44DC-937C-6AB6D1BE65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25147" y="4154019"/>
            <a:ext cx="914400" cy="914400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46A85CE-59C7-4502-BA53-64F1FA6D0017}"/>
              </a:ext>
            </a:extLst>
          </p:cNvPr>
          <p:cNvSpPr/>
          <p:nvPr/>
        </p:nvSpPr>
        <p:spPr>
          <a:xfrm>
            <a:off x="7393176" y="3957133"/>
            <a:ext cx="914400" cy="914400"/>
          </a:xfrm>
          <a:prstGeom prst="round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9D2195E-8934-4F65-87D7-74850C7DA42D}"/>
              </a:ext>
            </a:extLst>
          </p:cNvPr>
          <p:cNvSpPr/>
          <p:nvPr/>
        </p:nvSpPr>
        <p:spPr>
          <a:xfrm>
            <a:off x="7267712" y="4051384"/>
            <a:ext cx="914400" cy="914400"/>
          </a:xfrm>
          <a:prstGeom prst="round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9F7D744-B78F-4266-823E-E32496A9068A}"/>
              </a:ext>
            </a:extLst>
          </p:cNvPr>
          <p:cNvSpPr/>
          <p:nvPr/>
        </p:nvSpPr>
        <p:spPr>
          <a:xfrm>
            <a:off x="7160914" y="4154019"/>
            <a:ext cx="914400" cy="914400"/>
          </a:xfrm>
          <a:prstGeom prst="round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7C3AAA-E073-4787-BABB-D8D44C29CB78}"/>
              </a:ext>
            </a:extLst>
          </p:cNvPr>
          <p:cNvSpPr txBox="1"/>
          <p:nvPr/>
        </p:nvSpPr>
        <p:spPr>
          <a:xfrm>
            <a:off x="7068604" y="5051727"/>
            <a:ext cx="1099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Media content</a:t>
            </a:r>
            <a:endParaRPr lang="LID4096" sz="12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FE2E2D4-F3A0-463E-9CAC-E464D1C5A47D}"/>
              </a:ext>
            </a:extLst>
          </p:cNvPr>
          <p:cNvSpPr/>
          <p:nvPr/>
        </p:nvSpPr>
        <p:spPr>
          <a:xfrm>
            <a:off x="6680382" y="2167225"/>
            <a:ext cx="914400" cy="914400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C1E173-1AC9-43A3-A451-2EEE28675936}"/>
              </a:ext>
            </a:extLst>
          </p:cNvPr>
          <p:cNvSpPr txBox="1"/>
          <p:nvPr/>
        </p:nvSpPr>
        <p:spPr>
          <a:xfrm>
            <a:off x="6811306" y="3083451"/>
            <a:ext cx="652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Discord</a:t>
            </a:r>
            <a:endParaRPr lang="LID4096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E5B3B91-4F57-489E-AFD6-30F4F0976536}"/>
              </a:ext>
            </a:extLst>
          </p:cNvPr>
          <p:cNvSpPr/>
          <p:nvPr/>
        </p:nvSpPr>
        <p:spPr>
          <a:xfrm>
            <a:off x="8167133" y="2168799"/>
            <a:ext cx="914400" cy="914400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7C2909-C004-47C6-937B-8C8197CC6694}"/>
              </a:ext>
            </a:extLst>
          </p:cNvPr>
          <p:cNvSpPr txBox="1"/>
          <p:nvPr/>
        </p:nvSpPr>
        <p:spPr>
          <a:xfrm>
            <a:off x="8359068" y="3083451"/>
            <a:ext cx="530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Trello</a:t>
            </a:r>
            <a:endParaRPr lang="LID4096" sz="12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1A5A1A2-38FA-4936-97DE-3333D56911B5}"/>
              </a:ext>
            </a:extLst>
          </p:cNvPr>
          <p:cNvCxnSpPr>
            <a:cxnSpLocks/>
          </p:cNvCxnSpPr>
          <p:nvPr/>
        </p:nvCxnSpPr>
        <p:spPr>
          <a:xfrm>
            <a:off x="3839547" y="3323357"/>
            <a:ext cx="3298035" cy="1111296"/>
          </a:xfrm>
          <a:prstGeom prst="bentConnector3">
            <a:avLst>
              <a:gd name="adj1" fmla="val 39815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A38D78B-C58B-433E-851B-08A91A0F0084}"/>
              </a:ext>
            </a:extLst>
          </p:cNvPr>
          <p:cNvSpPr txBox="1"/>
          <p:nvPr/>
        </p:nvSpPr>
        <p:spPr>
          <a:xfrm>
            <a:off x="5622289" y="4184499"/>
            <a:ext cx="1381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New content check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7FBA6C4-16DD-4979-B639-C54D97C47B08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839845" y="2624425"/>
            <a:ext cx="2840537" cy="58962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77A19F9-F8F9-4D9E-9A6B-AE51C78F07E5}"/>
              </a:ext>
            </a:extLst>
          </p:cNvPr>
          <p:cNvCxnSpPr>
            <a:cxnSpLocks/>
          </p:cNvCxnSpPr>
          <p:nvPr/>
        </p:nvCxnSpPr>
        <p:spPr>
          <a:xfrm>
            <a:off x="3839845" y="3266497"/>
            <a:ext cx="4772823" cy="152963"/>
          </a:xfrm>
          <a:prstGeom prst="bentConnector4">
            <a:avLst>
              <a:gd name="adj1" fmla="val 47468"/>
              <a:gd name="adj2" fmla="val 192658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CBA1E7C-8D2E-49E6-BD7E-81FFAAA3F0A6}"/>
              </a:ext>
            </a:extLst>
          </p:cNvPr>
          <p:cNvSpPr txBox="1"/>
          <p:nvPr/>
        </p:nvSpPr>
        <p:spPr>
          <a:xfrm>
            <a:off x="7319982" y="3520441"/>
            <a:ext cx="468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Sync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8B85E85-711D-4030-B7C5-5ABB8927F36F}"/>
              </a:ext>
            </a:extLst>
          </p:cNvPr>
          <p:cNvCxnSpPr>
            <a:cxnSpLocks/>
            <a:stCxn id="32" idx="0"/>
            <a:endCxn id="16" idx="6"/>
          </p:cNvCxnSpPr>
          <p:nvPr/>
        </p:nvCxnSpPr>
        <p:spPr>
          <a:xfrm rot="16200000" flipV="1">
            <a:off x="6455909" y="1485551"/>
            <a:ext cx="334523" cy="1028825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E6C2068-36FB-48BF-964C-36A52C64B67B}"/>
              </a:ext>
            </a:extLst>
          </p:cNvPr>
          <p:cNvCxnSpPr>
            <a:cxnSpLocks/>
          </p:cNvCxnSpPr>
          <p:nvPr/>
        </p:nvCxnSpPr>
        <p:spPr>
          <a:xfrm>
            <a:off x="3374727" y="3709020"/>
            <a:ext cx="0" cy="465319"/>
          </a:xfrm>
          <a:prstGeom prst="straightConnector1">
            <a:avLst/>
          </a:prstGeom>
          <a:ln>
            <a:solidFill>
              <a:srgbClr val="7030A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4F0C4C6-2236-4334-BBCB-A0DDED044FEC}"/>
              </a:ext>
            </a:extLst>
          </p:cNvPr>
          <p:cNvSpPr txBox="1"/>
          <p:nvPr/>
        </p:nvSpPr>
        <p:spPr>
          <a:xfrm>
            <a:off x="3332510" y="3777619"/>
            <a:ext cx="55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Portal</a:t>
            </a:r>
          </a:p>
        </p:txBody>
      </p:sp>
      <p:sp>
        <p:nvSpPr>
          <p:cNvPr id="80" name="Flowchart: Document 79">
            <a:extLst>
              <a:ext uri="{FF2B5EF4-FFF2-40B4-BE49-F238E27FC236}">
                <a16:creationId xmlns:a16="http://schemas.microsoft.com/office/drawing/2014/main" id="{1EB7B740-BDB6-46B1-8326-1F1667841A29}"/>
              </a:ext>
            </a:extLst>
          </p:cNvPr>
          <p:cNvSpPr/>
          <p:nvPr/>
        </p:nvSpPr>
        <p:spPr>
          <a:xfrm>
            <a:off x="9765528" y="1596182"/>
            <a:ext cx="1363980" cy="2818151"/>
          </a:xfrm>
          <a:prstGeom prst="flowChartDocumen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Raspi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controlled via Private Portal. </a:t>
            </a:r>
            <a:b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Media center can be controlled via Remote or Mobile.</a:t>
            </a:r>
          </a:p>
          <a:p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Raspi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runs Discord Chatbot</a:t>
            </a:r>
            <a:endParaRPr lang="LID4096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12F39DE-78DF-4F7A-A092-7E95E8958C09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2557092" y="1879102"/>
            <a:ext cx="368055" cy="101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10CE356-FEFF-4810-9D2D-3A085DAC1B5A}"/>
              </a:ext>
            </a:extLst>
          </p:cNvPr>
          <p:cNvCxnSpPr>
            <a:stCxn id="16" idx="2"/>
          </p:cNvCxnSpPr>
          <p:nvPr/>
        </p:nvCxnSpPr>
        <p:spPr>
          <a:xfrm flipH="1">
            <a:off x="4518660" y="1832702"/>
            <a:ext cx="438097" cy="0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F358495-C584-47E8-AD51-F5B1320811EA}"/>
              </a:ext>
            </a:extLst>
          </p:cNvPr>
          <p:cNvCxnSpPr>
            <a:cxnSpLocks/>
          </p:cNvCxnSpPr>
          <p:nvPr/>
        </p:nvCxnSpPr>
        <p:spPr>
          <a:xfrm flipV="1">
            <a:off x="4518660" y="1832702"/>
            <a:ext cx="0" cy="986040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E481206-DBA6-4F35-8636-76F228D9F190}"/>
              </a:ext>
            </a:extLst>
          </p:cNvPr>
          <p:cNvCxnSpPr>
            <a:cxnSpLocks/>
          </p:cNvCxnSpPr>
          <p:nvPr/>
        </p:nvCxnSpPr>
        <p:spPr>
          <a:xfrm>
            <a:off x="3630207" y="2818742"/>
            <a:ext cx="888453" cy="0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E0D73F5-AC16-4333-BA46-543C01A65565}"/>
              </a:ext>
            </a:extLst>
          </p:cNvPr>
          <p:cNvCxnSpPr>
            <a:cxnSpLocks/>
          </p:cNvCxnSpPr>
          <p:nvPr/>
        </p:nvCxnSpPr>
        <p:spPr>
          <a:xfrm>
            <a:off x="3630207" y="2818742"/>
            <a:ext cx="0" cy="279119"/>
          </a:xfrm>
          <a:prstGeom prst="line">
            <a:avLst/>
          </a:prstGeom>
          <a:ln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05">
            <a:extLst>
              <a:ext uri="{FF2B5EF4-FFF2-40B4-BE49-F238E27FC236}">
                <a16:creationId xmlns:a16="http://schemas.microsoft.com/office/drawing/2014/main" id="{8A54BC0E-239A-4339-9F0D-C01C0111361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2347" y="2337318"/>
            <a:ext cx="0" cy="760543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35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3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Homepi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Homepi</dc:title>
  <dc:creator>ALEXANDER Shkunov</dc:creator>
  <cp:lastModifiedBy>ALEXANDER SHKUNOV</cp:lastModifiedBy>
  <cp:revision>38</cp:revision>
  <dcterms:created xsi:type="dcterms:W3CDTF">2018-04-27T08:38:13Z</dcterms:created>
  <dcterms:modified xsi:type="dcterms:W3CDTF">2021-03-16T12:48:43Z</dcterms:modified>
</cp:coreProperties>
</file>