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C00"/>
    <a:srgbClr val="9AC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Текст</a:t>
                      </a:r>
                      <a:r>
                        <a:rPr lang="ru-RU" sz="1200" dirty="0"/>
                        <a:t> 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Текст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Название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Текст</a:t>
                      </a:r>
                      <a:r>
                        <a:rPr lang="ru-RU" sz="1200" dirty="0"/>
                        <a:t> 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Текст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dirty="0"/>
                        <a:t>Текст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 2">
  <p:cSld name="Текст+картинка (зеленый)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 2">
  <p:cSld name="Текст+картинка (синий)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Google Shape;39;p2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26"/>
          <p:cNvSpPr/>
          <p:nvPr/>
        </p:nvSpPr>
        <p:spPr>
          <a:xfrm>
            <a:off x="0" y="1733552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4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>
                <a:latin typeface="Calibri"/>
                <a:ea typeface="Calibri"/>
                <a:cs typeface="Calibri"/>
                <a:sym typeface="Calibri"/>
              </a:rPr>
              <a:t>Интернет-магазин</a:t>
            </a:r>
            <a:br>
              <a:rPr lang="ru-RU" sz="3240" b="1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755959" y="5850077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/>
              <a:t>Виткалов Александр Евгеньевич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 написание веб-приложение используя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Spring MVC, Spring Data JPA </a:t>
            </a: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Hibernate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 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написание контролера в котором реализованы </a:t>
            </a:r>
            <a:r>
              <a:rPr lang="en-US" sz="2800" dirty="0"/>
              <a:t>REST</a:t>
            </a:r>
            <a:r>
              <a:rPr lang="ru-RU" sz="2800" dirty="0"/>
              <a:t> </a:t>
            </a:r>
            <a:r>
              <a:rPr lang="en-US" sz="2800" dirty="0"/>
              <a:t>CRUD API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написание сервисов, где реализована бизнес-логика проекта; 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написание репозитория, который будет взаимодействовать с реляционной базой данных </a:t>
            </a:r>
            <a:r>
              <a:rPr lang="en-US" sz="2800" dirty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948079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r>
              <a:rPr lang="ru-RU" dirty="0">
                <a:solidFill>
                  <a:srgbClr val="24292F"/>
                </a:solidFill>
                <a:latin typeface="-apple-system"/>
              </a:rPr>
              <a:t>В контроле реализованы следующие методы: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 dirty="0">
                <a:solidFill>
                  <a:srgbClr val="24292F"/>
                </a:solidFill>
                <a:latin typeface="-apple-system"/>
              </a:rPr>
              <a:t>Два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Read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-методы,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которые находят товар по имени и находит все товары на складе (базе данных).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endParaRPr lang="ru-RU" dirty="0">
              <a:solidFill>
                <a:srgbClr val="24292F"/>
              </a:solidFill>
              <a:latin typeface="-apple-syste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Crete/Update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-метод, который  получает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JSON-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объект и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 добавляет товар на склад, и если данный товар, уже есть на складе, он увеличивает его количество.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endParaRPr lang="ru-RU" dirty="0">
              <a:solidFill>
                <a:srgbClr val="24292F"/>
              </a:solidFill>
              <a:latin typeface="-apple-syste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DELETE- 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метод, который получает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JSON-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объект  и 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удаляет объект, если количество товаров на складе равно количеству товара в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JSON-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объекте. Если количества товара на складе больше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то тогда его количество просто уменьшается на значение, которое получено в получает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JSON-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объекте</a:t>
            </a:r>
            <a:r>
              <a:rPr lang="ru-RU" dirty="0">
                <a:solidFill>
                  <a:srgbClr val="24292F"/>
                </a:solidFill>
                <a:latin typeface="-apple-system"/>
              </a:rPr>
              <a:t>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endParaRPr lang="ru-RU" dirty="0">
              <a:solidFill>
                <a:srgbClr val="24292F"/>
              </a:solidFill>
              <a:latin typeface="-apple-syste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endParaRPr lang="ru-RU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D909385-3B3E-4B05-9CFA-F5E35424C068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r="4108"/>
          <a:stretch>
            <a:fillRect/>
          </a:stretch>
        </p:blipFill>
        <p:spPr bwMode="auto">
          <a:xfrm>
            <a:off x="6734175" y="1947863"/>
            <a:ext cx="4619625" cy="39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en-US" b="1" dirty="0"/>
              <a:t>Products</a:t>
            </a:r>
            <a:r>
              <a:rPr lang="ru-RU" b="1" dirty="0"/>
              <a:t> </a:t>
            </a:r>
            <a:r>
              <a:rPr lang="en-US" b="1" dirty="0"/>
              <a:t>Service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>
            <a:spLocks noGrp="1"/>
          </p:cNvSpPr>
          <p:nvPr>
            <p:ph type="subTitle" idx="1"/>
          </p:nvPr>
        </p:nvSpPr>
        <p:spPr>
          <a:xfrm>
            <a:off x="620489" y="1693187"/>
            <a:ext cx="694236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sz="2400" b="1" dirty="0">
                <a:latin typeface="Calibri"/>
                <a:ea typeface="Calibri"/>
                <a:cs typeface="Calibri"/>
                <a:sym typeface="Calibri"/>
              </a:rPr>
              <a:t>В сервисе реализована бизнес логика, которая отправляет в базу данных нужные сущности для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CRUD </a:t>
            </a:r>
            <a:r>
              <a:rPr lang="ru-RU" sz="2400" b="1" dirty="0">
                <a:latin typeface="Calibri"/>
                <a:ea typeface="Calibri"/>
                <a:cs typeface="Calibri"/>
                <a:sym typeface="Calibri"/>
              </a:rPr>
              <a:t>запросов.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47551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2000" b="1" dirty="0"/>
              <a:t>Для 4 методов контролере  реализована бизнес логика, которая в ответ возвращает строку с результатом.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Для поиска по имени - цену товара и количество на складе.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Удаление возвращает строку об успешном добавление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Добавление/обновление товара возвращает, что строку, что товар добавлен.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 dirty="0"/>
              <a:t> Поиск всех товаров возвращает товары с их стоимостью и количеством на складе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6E1DB4-043B-402B-B8ED-EA8D6DCD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36" y="3096119"/>
            <a:ext cx="6005564" cy="3317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>
            <a:spLocks noGrp="1"/>
          </p:cNvSpPr>
          <p:nvPr>
            <p:ph type="pic" idx="2"/>
          </p:nvPr>
        </p:nvSpPr>
        <p:spPr>
          <a:xfrm>
            <a:off x="6703634" y="0"/>
            <a:ext cx="548836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481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3"/>
          </p:nvPr>
        </p:nvSpPr>
        <p:spPr>
          <a:xfrm>
            <a:off x="492153" y="3305175"/>
            <a:ext cx="4817784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ru-RU" sz="2000" b="1" dirty="0"/>
              <a:t>Для расширения функциональности реализованы методы </a:t>
            </a:r>
            <a:r>
              <a:rPr lang="en-US" sz="2000" b="1" dirty="0" err="1"/>
              <a:t>getProductsByNameProduct</a:t>
            </a:r>
            <a:r>
              <a:rPr lang="en-US" sz="2000" b="1" dirty="0"/>
              <a:t> </a:t>
            </a:r>
            <a:r>
              <a:rPr lang="ru-RU" sz="2000" b="1" dirty="0"/>
              <a:t>и </a:t>
            </a:r>
            <a:r>
              <a:rPr lang="en-US" sz="2000" b="1" dirty="0" err="1"/>
              <a:t>getProductsByNameProductAndPrise</a:t>
            </a:r>
            <a:r>
              <a:rPr lang="ru-RU" sz="2000" b="1" dirty="0"/>
              <a:t>, которые соответственно ищут в базе данных совпадающий продукт по имени и по цене и имени.</a:t>
            </a:r>
            <a:endParaRPr sz="2000" b="1"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5"/>
          <p:cNvSpPr txBox="1"/>
          <p:nvPr/>
        </p:nvSpPr>
        <p:spPr>
          <a:xfrm>
            <a:off x="0" y="1693482"/>
            <a:ext cx="780879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Products Repository </a:t>
            </a:r>
            <a:r>
              <a:rPr lang="ru-RU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– это интерфейс, который наследуется от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JpaRepository</a:t>
            </a:r>
            <a:r>
              <a:rPr lang="ru-RU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ru-RU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В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JpaRepositori</a:t>
            </a:r>
            <a:r>
              <a:rPr lang="en-US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уже есть основные </a:t>
            </a:r>
            <a:r>
              <a:rPr lang="en-US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CRUD</a:t>
            </a:r>
            <a:r>
              <a:rPr lang="ru-RU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- методы и нам не нужно писать DAO (Java Data </a:t>
            </a:r>
            <a:r>
              <a:rPr lang="ru-RU" sz="180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Acces</a:t>
            </a:r>
            <a:r>
              <a:rPr lang="ru-RU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Object) код. Во время выполнения Spring Data JPA автоматически сгенерирует код.</a:t>
            </a:r>
            <a:endParaRPr sz="18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2056" name="Picture 8" descr="Разница JDBC, JPA, Hibernate, Spring Data JPA | Java master">
            <a:extLst>
              <a:ext uri="{FF2B5EF4-FFF2-40B4-BE49-F238E27FC236}">
                <a16:creationId xmlns:a16="http://schemas.microsoft.com/office/drawing/2014/main" id="{611FA556-3F60-40DA-8367-C4D85BBA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95" y="3096710"/>
            <a:ext cx="6723376" cy="376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ru-RU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11430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b="1" dirty="0"/>
              <a:t>  Для расширения функциональности реализованы методы </a:t>
            </a:r>
            <a:r>
              <a:rPr lang="ru-RU" sz="1800" b="1" dirty="0" err="1"/>
              <a:t>getProductsByNameProduct</a:t>
            </a:r>
            <a:r>
              <a:rPr lang="ru-RU" sz="1800" b="1" dirty="0"/>
              <a:t> и </a:t>
            </a:r>
            <a:r>
              <a:rPr lang="ru-RU" sz="1800" b="1" dirty="0" err="1"/>
              <a:t>getProductsByNameProductAndPrise</a:t>
            </a:r>
            <a:r>
              <a:rPr lang="ru-RU" sz="1800" b="1" dirty="0"/>
              <a:t>, которые соответственно ищут в базе данных совпадающий продукт по имени и по цене и имени.</a:t>
            </a:r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 lang="ru-RU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>
            <a:spLocks noGrp="1"/>
          </p:cNvSpPr>
          <p:nvPr>
            <p:ph type="body" idx="4"/>
          </p:nvPr>
        </p:nvSpPr>
        <p:spPr>
          <a:xfrm>
            <a:off x="-197277" y="1334920"/>
            <a:ext cx="6521682" cy="194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US" sz="2000" b="1" dirty="0">
                <a:latin typeface="Calibri"/>
                <a:cs typeface="Calibri"/>
                <a:sym typeface="Calibri"/>
              </a:rPr>
              <a:t>Products Repository – </a:t>
            </a:r>
            <a:r>
              <a:rPr lang="ru-RU" sz="2000" b="1" dirty="0">
                <a:latin typeface="Calibri"/>
                <a:cs typeface="Calibri"/>
                <a:sym typeface="Calibri"/>
              </a:rPr>
              <a:t>это интерфейс, который наследуется от </a:t>
            </a:r>
            <a:r>
              <a:rPr lang="en-US" sz="2000" b="1" dirty="0" err="1">
                <a:latin typeface="Calibri"/>
                <a:cs typeface="Calibri"/>
                <a:sym typeface="Calibri"/>
              </a:rPr>
              <a:t>JpaRepository</a:t>
            </a:r>
            <a:r>
              <a:rPr lang="en-US" sz="2000" b="1" dirty="0">
                <a:latin typeface="Calibri"/>
                <a:cs typeface="Calibri"/>
                <a:sym typeface="Calibri"/>
              </a:rPr>
              <a:t>.</a:t>
            </a:r>
          </a:p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ru-RU" sz="2000" b="1" dirty="0">
                <a:latin typeface="Calibri"/>
                <a:cs typeface="Calibri"/>
                <a:sym typeface="Calibri"/>
              </a:rPr>
              <a:t>В </a:t>
            </a:r>
            <a:r>
              <a:rPr lang="en-US" sz="2000" b="1" dirty="0" err="1">
                <a:latin typeface="Calibri"/>
                <a:cs typeface="Calibri"/>
                <a:sym typeface="Calibri"/>
              </a:rPr>
              <a:t>JpaRepositori</a:t>
            </a:r>
            <a:r>
              <a:rPr lang="en-US" sz="2000" b="1" dirty="0">
                <a:latin typeface="Calibri"/>
                <a:cs typeface="Calibri"/>
                <a:sym typeface="Calibri"/>
              </a:rPr>
              <a:t> </a:t>
            </a:r>
            <a:r>
              <a:rPr lang="ru-RU" sz="2000" b="1" dirty="0">
                <a:latin typeface="Calibri"/>
                <a:cs typeface="Calibri"/>
                <a:sym typeface="Calibri"/>
              </a:rPr>
              <a:t>уже есть основные </a:t>
            </a:r>
            <a:r>
              <a:rPr lang="en-US" sz="2000" b="1" dirty="0">
                <a:latin typeface="Calibri"/>
                <a:cs typeface="Calibri"/>
                <a:sym typeface="Calibri"/>
              </a:rPr>
              <a:t>CRUD- </a:t>
            </a:r>
            <a:r>
              <a:rPr lang="ru-RU" sz="2000" b="1" dirty="0">
                <a:latin typeface="Calibri"/>
                <a:cs typeface="Calibri"/>
                <a:sym typeface="Calibri"/>
              </a:rPr>
              <a:t>методы и нам не нужно писать </a:t>
            </a:r>
            <a:r>
              <a:rPr lang="en-US" sz="2000" b="1" dirty="0">
                <a:latin typeface="Calibri"/>
                <a:cs typeface="Calibri"/>
                <a:sym typeface="Calibri"/>
              </a:rPr>
              <a:t>DAO (Java Data </a:t>
            </a:r>
            <a:r>
              <a:rPr lang="en-US" sz="2000" b="1" dirty="0" err="1">
                <a:latin typeface="Calibri"/>
                <a:cs typeface="Calibri"/>
                <a:sym typeface="Calibri"/>
              </a:rPr>
              <a:t>Acces</a:t>
            </a:r>
            <a:r>
              <a:rPr lang="en-US" sz="2000" b="1" dirty="0">
                <a:latin typeface="Calibri"/>
                <a:cs typeface="Calibri"/>
                <a:sym typeface="Calibri"/>
              </a:rPr>
              <a:t> Object) </a:t>
            </a:r>
            <a:r>
              <a:rPr lang="ru-RU" sz="2000" b="1" dirty="0">
                <a:latin typeface="Calibri"/>
                <a:cs typeface="Calibri"/>
                <a:sym typeface="Calibri"/>
              </a:rPr>
              <a:t>код. Во время выполнения </a:t>
            </a:r>
            <a:r>
              <a:rPr lang="en-US" sz="2000" b="1" dirty="0">
                <a:latin typeface="Calibri"/>
                <a:cs typeface="Calibri"/>
                <a:sym typeface="Calibri"/>
              </a:rPr>
              <a:t>Spring Data JPA </a:t>
            </a:r>
            <a:r>
              <a:rPr lang="ru-RU" sz="2000" b="1" dirty="0">
                <a:latin typeface="Calibri"/>
                <a:cs typeface="Calibri"/>
                <a:sym typeface="Calibri"/>
              </a:rPr>
              <a:t>автоматически сгенерирует код.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 lang="ru-RU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Разница JDBC, JPA, Hibernate, Spring Data JPA | Java master">
            <a:extLst>
              <a:ext uri="{FF2B5EF4-FFF2-40B4-BE49-F238E27FC236}">
                <a16:creationId xmlns:a16="http://schemas.microsoft.com/office/drawing/2014/main" id="{CAA8D4EE-A51E-447A-9AED-F9771012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17" y="1688263"/>
            <a:ext cx="5703916" cy="31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8F5E8-C8B3-4E36-8868-B150B0C71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89" y="628956"/>
            <a:ext cx="9229364" cy="589424"/>
          </a:xfrm>
        </p:spPr>
        <p:txBody>
          <a:bodyPr>
            <a:normAutofit/>
          </a:bodyPr>
          <a:lstStyle/>
          <a:p>
            <a:r>
              <a:rPr lang="ru-RU" dirty="0"/>
              <a:t>Основные технологии и особенности проекта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578140-142F-46B5-90F1-5BD7FC588D8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BD162F-CBDE-467D-88E0-23E83453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4280215"/>
            <a:ext cx="6156631" cy="1948829"/>
          </a:xfrm>
        </p:spPr>
        <p:txBody>
          <a:bodyPr/>
          <a:lstStyle/>
          <a:p>
            <a:r>
              <a:rPr lang="ru-RU" dirty="0"/>
              <a:t>Была реализована технология </a:t>
            </a:r>
            <a:r>
              <a:rPr lang="en-US" dirty="0" err="1"/>
              <a:t>Docer</a:t>
            </a:r>
            <a:r>
              <a:rPr lang="en-US" dirty="0"/>
              <a:t> </a:t>
            </a:r>
            <a:r>
              <a:rPr lang="ru-RU" dirty="0"/>
              <a:t>для упаковки программы в контейнер вместе с базой данных.</a:t>
            </a:r>
          </a:p>
          <a:p>
            <a:pPr marL="468000" indent="0">
              <a:buNone/>
            </a:pPr>
            <a:r>
              <a:rPr lang="ru-RU" dirty="0"/>
              <a:t>Docker — программное обеспечение для автоматизации развёртывания и управления приложениями в средах с поддержкой контейнеризации, </a:t>
            </a:r>
            <a:r>
              <a:rPr lang="ru-RU" dirty="0" err="1"/>
              <a:t>контейнеризатор</a:t>
            </a:r>
            <a:r>
              <a:rPr lang="ru-RU" dirty="0"/>
              <a:t> приложений.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81AC10-D0E0-4FF7-B0D2-9C56F3F96D7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-1" y="2602640"/>
            <a:ext cx="6609347" cy="1790086"/>
          </a:xfrm>
        </p:spPr>
        <p:txBody>
          <a:bodyPr/>
          <a:lstStyle/>
          <a:p>
            <a:pPr indent="-342900">
              <a:buClr>
                <a:srgbClr val="80BC00"/>
              </a:buClr>
              <a:buFont typeface="Noto Sans Symbols"/>
              <a:buChar char="▪"/>
            </a:pPr>
            <a:r>
              <a:rPr lang="ru-RU" dirty="0"/>
              <a:t>Была реализована технология </a:t>
            </a:r>
            <a:r>
              <a:rPr lang="en-US" dirty="0" err="1"/>
              <a:t>LiquiBase</a:t>
            </a:r>
            <a:r>
              <a:rPr lang="en-US" dirty="0"/>
              <a:t> </a:t>
            </a:r>
            <a:r>
              <a:rPr lang="ru-RU" dirty="0"/>
              <a:t>для того, чтоб продемонстрировать знание данной технологии.</a:t>
            </a:r>
          </a:p>
          <a:p>
            <a:r>
              <a:rPr lang="ru-RU" dirty="0"/>
              <a:t>     </a:t>
            </a:r>
            <a:r>
              <a:rPr lang="ru-RU" dirty="0" err="1"/>
              <a:t>Liquibase</a:t>
            </a:r>
            <a:r>
              <a:rPr lang="ru-RU" dirty="0"/>
              <a:t> - это независимая от базы данных библиотека с открытым исходным кодом для отслеживания, управления и применения изменений схемы базы данных.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34BFD6D-C9B1-4E39-A47E-392FF2DB27F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-128337" y="1379425"/>
            <a:ext cx="6737684" cy="1085850"/>
          </a:xfrm>
        </p:spPr>
        <p:txBody>
          <a:bodyPr/>
          <a:lstStyle/>
          <a:p>
            <a:pPr algn="ctr"/>
            <a:r>
              <a:rPr lang="ru-RU" dirty="0"/>
              <a:t>Стек технологий в проекте: </a:t>
            </a:r>
            <a:r>
              <a:rPr lang="en-US" dirty="0"/>
              <a:t>Spring, Hibernate, Spring Data, Spring Boot, Maven, </a:t>
            </a:r>
            <a:r>
              <a:rPr lang="en-US" dirty="0" err="1"/>
              <a:t>liquiBase</a:t>
            </a:r>
            <a:r>
              <a:rPr lang="en-US" dirty="0"/>
              <a:t>, </a:t>
            </a:r>
            <a:r>
              <a:rPr lang="en-US" dirty="0" err="1"/>
              <a:t>Docer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2E194A-00B3-4E76-8ED6-C0F8D1511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pic>
        <p:nvPicPr>
          <p:cNvPr id="4098" name="Picture 2" descr="Liquibase | Database CI/CD &amp;amp; Automation | Database DevOps">
            <a:extLst>
              <a:ext uri="{FF2B5EF4-FFF2-40B4-BE49-F238E27FC236}">
                <a16:creationId xmlns:a16="http://schemas.microsoft.com/office/drawing/2014/main" id="{AE95161B-61FB-4AB3-A8C6-3B2E1C35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526" y="1738367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cker: практическое руководство для начинающих | Techrocks">
            <a:extLst>
              <a:ext uri="{FF2B5EF4-FFF2-40B4-BE49-F238E27FC236}">
                <a16:creationId xmlns:a16="http://schemas.microsoft.com/office/drawing/2014/main" id="{B9CD2AE6-AB1C-4A1A-92A2-CD888CC53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29" y="3926694"/>
            <a:ext cx="5224436" cy="261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73683"/>
      </p:ext>
    </p:extLst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Широкоэкранный</PresentationFormat>
  <Paragraphs>31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Noto Sans Symbols</vt:lpstr>
      <vt:lpstr>IU</vt:lpstr>
      <vt:lpstr>Интернет-магазин </vt:lpstr>
      <vt:lpstr>Цель: написание веб-приложение используя Spring MVC, Spring Data JPA и Hibernate.  Задачи  :   - написание контролера в котором реализованы REST CRUD API;  - написание сервисов, где реализована бизнес-логика проекта;   - написание репозитория, который будет взаимодействовать с реляционной базой данных ;</vt:lpstr>
      <vt:lpstr>Controller</vt:lpstr>
      <vt:lpstr>Products Service</vt:lpstr>
      <vt:lpstr>Products Repository</vt:lpstr>
      <vt:lpstr>Products Repository</vt:lpstr>
      <vt:lpstr>Основные технологии и особенности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</dc:title>
  <dc:creator>Ольга Саетгареева</dc:creator>
  <cp:lastModifiedBy>Александр В</cp:lastModifiedBy>
  <cp:revision>1</cp:revision>
  <dcterms:created xsi:type="dcterms:W3CDTF">2018-09-03T06:41:35Z</dcterms:created>
  <dcterms:modified xsi:type="dcterms:W3CDTF">2021-12-16T13:54:19Z</dcterms:modified>
</cp:coreProperties>
</file>