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6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9DB93-2B8B-4B38-B046-36DDA0330CA2}" type="datetimeFigureOut">
              <a:rPr lang="en-CA" smtClean="0"/>
              <a:t>2015-12-03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0ED5-BA1B-4041-8B78-2D431DDA2E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327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9DB93-2B8B-4B38-B046-36DDA0330CA2}" type="datetimeFigureOut">
              <a:rPr lang="en-CA" smtClean="0"/>
              <a:t>2015-12-03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0ED5-BA1B-4041-8B78-2D431DDA2E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8153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9DB93-2B8B-4B38-B046-36DDA0330CA2}" type="datetimeFigureOut">
              <a:rPr lang="en-CA" smtClean="0"/>
              <a:t>2015-12-03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0ED5-BA1B-4041-8B78-2D431DDA2E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2362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9DB93-2B8B-4B38-B046-36DDA0330CA2}" type="datetimeFigureOut">
              <a:rPr lang="en-CA" smtClean="0"/>
              <a:t>2015-12-03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0ED5-BA1B-4041-8B78-2D431DDA2E39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7748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9DB93-2B8B-4B38-B046-36DDA0330CA2}" type="datetimeFigureOut">
              <a:rPr lang="en-CA" smtClean="0"/>
              <a:t>2015-12-03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0ED5-BA1B-4041-8B78-2D431DDA2E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5757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9DB93-2B8B-4B38-B046-36DDA0330CA2}" type="datetimeFigureOut">
              <a:rPr lang="en-CA" smtClean="0"/>
              <a:t>2015-12-03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0ED5-BA1B-4041-8B78-2D431DDA2E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5576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9DB93-2B8B-4B38-B046-36DDA0330CA2}" type="datetimeFigureOut">
              <a:rPr lang="en-CA" smtClean="0"/>
              <a:t>2015-12-03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0ED5-BA1B-4041-8B78-2D431DDA2E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8253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9DB93-2B8B-4B38-B046-36DDA0330CA2}" type="datetimeFigureOut">
              <a:rPr lang="en-CA" smtClean="0"/>
              <a:t>2015-12-03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0ED5-BA1B-4041-8B78-2D431DDA2E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53157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9DB93-2B8B-4B38-B046-36DDA0330CA2}" type="datetimeFigureOut">
              <a:rPr lang="en-CA" smtClean="0"/>
              <a:t>2015-12-03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0ED5-BA1B-4041-8B78-2D431DDA2E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295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9DB93-2B8B-4B38-B046-36DDA0330CA2}" type="datetimeFigureOut">
              <a:rPr lang="en-CA" smtClean="0"/>
              <a:t>2015-12-03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0ED5-BA1B-4041-8B78-2D431DDA2E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4147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9DB93-2B8B-4B38-B046-36DDA0330CA2}" type="datetimeFigureOut">
              <a:rPr lang="en-CA" smtClean="0"/>
              <a:t>2015-12-03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0ED5-BA1B-4041-8B78-2D431DDA2E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0941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9DB93-2B8B-4B38-B046-36DDA0330CA2}" type="datetimeFigureOut">
              <a:rPr lang="en-CA" smtClean="0"/>
              <a:t>2015-12-03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0ED5-BA1B-4041-8B78-2D431DDA2E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1122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9DB93-2B8B-4B38-B046-36DDA0330CA2}" type="datetimeFigureOut">
              <a:rPr lang="en-CA" smtClean="0"/>
              <a:t>2015-12-03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0ED5-BA1B-4041-8B78-2D431DDA2E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9167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9DB93-2B8B-4B38-B046-36DDA0330CA2}" type="datetimeFigureOut">
              <a:rPr lang="en-CA" smtClean="0"/>
              <a:t>2015-12-03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0ED5-BA1B-4041-8B78-2D431DDA2E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7381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9DB93-2B8B-4B38-B046-36DDA0330CA2}" type="datetimeFigureOut">
              <a:rPr lang="en-CA" smtClean="0"/>
              <a:t>2015-12-03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0ED5-BA1B-4041-8B78-2D431DDA2E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8902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9DB93-2B8B-4B38-B046-36DDA0330CA2}" type="datetimeFigureOut">
              <a:rPr lang="en-CA" smtClean="0"/>
              <a:t>2015-12-03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0ED5-BA1B-4041-8B78-2D431DDA2E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4407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9DB93-2B8B-4B38-B046-36DDA0330CA2}" type="datetimeFigureOut">
              <a:rPr lang="en-CA" smtClean="0"/>
              <a:t>2015-12-03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0ED5-BA1B-4041-8B78-2D431DDA2E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9305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369DB93-2B8B-4B38-B046-36DDA0330CA2}" type="datetimeFigureOut">
              <a:rPr lang="en-CA" smtClean="0"/>
              <a:t>2015-12-03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70ED5-BA1B-4041-8B78-2D431DDA2E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87561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13646"/>
            <a:ext cx="8825658" cy="2324456"/>
          </a:xfrm>
        </p:spPr>
        <p:txBody>
          <a:bodyPr/>
          <a:lstStyle/>
          <a:p>
            <a:r>
              <a:rPr lang="en-CA" dirty="0" smtClean="0"/>
              <a:t>MONTE CARLO PATH TRACING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2683379"/>
            <a:ext cx="8825658" cy="2955421"/>
          </a:xfrm>
        </p:spPr>
        <p:txBody>
          <a:bodyPr>
            <a:normAutofit/>
          </a:bodyPr>
          <a:lstStyle/>
          <a:p>
            <a:r>
              <a:rPr lang="sv-SE" dirty="0" smtClean="0"/>
              <a:t>Alexandre Sincennes</a:t>
            </a:r>
          </a:p>
          <a:p>
            <a:r>
              <a:rPr lang="sv-SE" dirty="0" smtClean="0"/>
              <a:t>Sajini </a:t>
            </a:r>
            <a:r>
              <a:rPr lang="sv-SE" dirty="0"/>
              <a:t>Peechankottil Manikandan</a:t>
            </a:r>
          </a:p>
          <a:p>
            <a:r>
              <a:rPr lang="sv-SE" dirty="0" smtClean="0"/>
              <a:t>Vincent </a:t>
            </a:r>
            <a:r>
              <a:rPr lang="sv-SE" dirty="0"/>
              <a:t>Guanzhou </a:t>
            </a:r>
            <a:r>
              <a:rPr lang="sv-SE" dirty="0" smtClean="0"/>
              <a:t>Liu</a:t>
            </a:r>
          </a:p>
          <a:p>
            <a:r>
              <a:rPr lang="sv-SE" dirty="0" smtClean="0"/>
              <a:t>Bernie Ramirez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0729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Monte Carlo Path Tracing?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GLOBAL illumination: consider all the geometry in the scene</a:t>
            </a:r>
          </a:p>
          <a:p>
            <a:r>
              <a:rPr lang="en-CA" dirty="0" smtClean="0"/>
              <a:t>Simulates travel of light via rays</a:t>
            </a:r>
          </a:p>
          <a:p>
            <a:r>
              <a:rPr lang="en-CA" dirty="0" smtClean="0"/>
              <a:t>Rays hit surfaces &amp; are reflected</a:t>
            </a:r>
          </a:p>
          <a:p>
            <a:r>
              <a:rPr lang="en-CA" dirty="0" smtClean="0"/>
              <a:t>Can do diffuse &amp; specular reflection,</a:t>
            </a:r>
          </a:p>
          <a:p>
            <a:pPr marL="0" indent="0">
              <a:buNone/>
            </a:pPr>
            <a:r>
              <a:rPr lang="en-CA" dirty="0" smtClean="0"/>
              <a:t>refraction</a:t>
            </a:r>
          </a:p>
          <a:p>
            <a:r>
              <a:rPr lang="en-CA" dirty="0" smtClean="0"/>
              <a:t>Unlike real light, rays go out of cam</a:t>
            </a:r>
          </a:p>
          <a:p>
            <a:pPr marL="0" indent="0">
              <a:buNone/>
            </a:pPr>
            <a:r>
              <a:rPr lang="en-CA" dirty="0" smtClean="0"/>
              <a:t>&amp; and end in a light source (more efficient)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43" y="2632106"/>
            <a:ext cx="5328616" cy="257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662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Precursors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Arthur Appel 1968: eye rays &amp; shadow rays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989" y="1645583"/>
            <a:ext cx="468630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85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Precursors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Arthur Appel 1968: eye rays &amp; shadow rays</a:t>
            </a:r>
          </a:p>
          <a:p>
            <a:r>
              <a:rPr lang="en-CA" dirty="0" smtClean="0"/>
              <a:t>Turner </a:t>
            </a:r>
            <a:r>
              <a:rPr lang="en-CA" dirty="0" err="1" smtClean="0"/>
              <a:t>Whitted</a:t>
            </a:r>
            <a:r>
              <a:rPr lang="en-CA" dirty="0" smtClean="0"/>
              <a:t> 1979: refraction, reflection rays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4979" y="2052918"/>
            <a:ext cx="488632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300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51571" cy="1400530"/>
          </a:xfrm>
        </p:spPr>
        <p:txBody>
          <a:bodyPr/>
          <a:lstStyle/>
          <a:p>
            <a:r>
              <a:rPr lang="en-CA" dirty="0" smtClean="0"/>
              <a:t>Next Step: J. </a:t>
            </a:r>
            <a:r>
              <a:rPr lang="en-CA" dirty="0" err="1" smtClean="0"/>
              <a:t>Kayija</a:t>
            </a:r>
            <a:r>
              <a:rPr lang="en-CA" dirty="0" smtClean="0"/>
              <a:t> &amp; Rendering </a:t>
            </a:r>
            <a:r>
              <a:rPr lang="en-CA" dirty="0" err="1" smtClean="0"/>
              <a:t>Eqn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071" y="1784882"/>
            <a:ext cx="10033489" cy="744673"/>
          </a:xfrm>
          <a:prstGeom prst="rect">
            <a:avLst/>
          </a:prstGeom>
        </p:spPr>
      </p:pic>
      <p:pic>
        <p:nvPicPr>
          <p:cNvPr id="1026" name="Picture 2" descr="https://upload.wikimedia.org/wikipedia/commons/d/d1/Rendering_e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408" y="3067050"/>
            <a:ext cx="7038975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466759" y="2602435"/>
            <a:ext cx="7372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Light is emitted light + integral over hemisphere of incoming light</a:t>
            </a:r>
            <a:endParaRPr lang="en-CA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098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031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59</TotalTime>
  <Words>119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MONTE CARLO PATH TRACING</vt:lpstr>
      <vt:lpstr>What is Monte Carlo Path Tracing?</vt:lpstr>
      <vt:lpstr>Precursors</vt:lpstr>
      <vt:lpstr>Precursors</vt:lpstr>
      <vt:lpstr>Next Step: J. Kayija &amp; Rendering Eqn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MONTE CARLO PATH TRACING</dc:title>
  <dc:creator>Alex Nickels</dc:creator>
  <cp:lastModifiedBy>Alex Nickels</cp:lastModifiedBy>
  <cp:revision>5</cp:revision>
  <dcterms:created xsi:type="dcterms:W3CDTF">2015-12-03T10:20:07Z</dcterms:created>
  <dcterms:modified xsi:type="dcterms:W3CDTF">2015-12-03T11:19:16Z</dcterms:modified>
</cp:coreProperties>
</file>