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1" d="100"/>
          <a:sy n="71" d="100"/>
        </p:scale>
        <p:origin x="7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672" y="2130425"/>
            <a:ext cx="6838528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3886200"/>
            <a:ext cx="5432648" cy="1752600"/>
          </a:xfrm>
        </p:spPr>
        <p:txBody>
          <a:bodyPr/>
          <a:lstStyle>
            <a:lvl1pPr marL="0" indent="0" algn="ctr">
              <a:buNone/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4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90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9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5091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924944"/>
            <a:ext cx="7772400" cy="1500187"/>
          </a:xfrm>
        </p:spPr>
        <p:txBody>
          <a:bodyPr anchor="b"/>
          <a:lstStyle>
            <a:lvl1pPr marL="0" indent="0">
              <a:buNone/>
              <a:defRPr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71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89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2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1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02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2329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6275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95A0-F549-406A-8C66-88415CD8E41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137C-3D01-493A-A073-BFFF8A755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2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solidFill>
            <a:schemeClr val="accent6">
              <a:lumMod val="50000"/>
            </a:schemeClr>
          </a:solidFill>
          <a:effectLst>
            <a:outerShdw blurRad="80000" dist="40000" dir="5040000" algn="tl">
              <a:srgbClr val="000000">
                <a:alpha val="30000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50260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50260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50260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0260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0260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067128" cy="5112568"/>
          </a:xfrm>
        </p:spPr>
        <p:txBody>
          <a:bodyPr>
            <a:normAutofit/>
          </a:bodyPr>
          <a:lstStyle/>
          <a:p>
            <a:r>
              <a:rPr lang="ru-RU" sz="4900" dirty="0">
                <a:latin typeface="Calibri" panose="020F0502020204030204" pitchFamily="34" charset="0"/>
                <a:cs typeface="Calibri" panose="020F0502020204030204" pitchFamily="34" charset="0"/>
              </a:rPr>
              <a:t>Индивидуальный проект</a:t>
            </a:r>
            <a:br>
              <a:rPr lang="ru-RU" sz="4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Бот-викторина по истории Великобритании в социальной сети “</a:t>
            </a:r>
            <a:r>
              <a:rPr lang="ru-RU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ВКонтакте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9578" y="5517232"/>
            <a:ext cx="6140406" cy="1107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Подготовил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ученик Лицея Академии Яндекса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                                                 </a:t>
            </a:r>
            <a:r>
              <a:rPr lang="ru-RU" sz="24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Сипайло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 Александр</a:t>
            </a:r>
            <a:endParaRPr lang="ru-RU" sz="2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1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6275040" cy="106613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Идея и 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1720" y="1628800"/>
            <a:ext cx="7092280" cy="4824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 Идея моего проекта заключается в проверке знаний английского языка и истории Великобритании.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 Целью моего проекта является 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помощь людям, изучающим английский язык.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Благодаря этому боту они смогут проверить свои знания и узнать много нового об истории страны-носителя языка.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Этот бот будет полезен тем людям, кто хочет проверить и улучшить свои знания в области истории Великобритании.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785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188640"/>
            <a:ext cx="6275040" cy="936104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+mn-lt"/>
              </a:rPr>
              <a:t>Сообщество в </a:t>
            </a:r>
            <a:r>
              <a:rPr lang="ru-RU" sz="4000" dirty="0" err="1" smtClean="0">
                <a:latin typeface="+mn-lt"/>
              </a:rPr>
              <a:t>ВКонтакте</a:t>
            </a:r>
            <a:endParaRPr lang="ru-RU" sz="4000" dirty="0">
              <a:latin typeface="+mn-lt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54" y="1340768"/>
            <a:ext cx="4082594" cy="324370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33" y="4800492"/>
            <a:ext cx="1214115" cy="18211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69" y="4800492"/>
            <a:ext cx="1387981" cy="1325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46" y="4800492"/>
            <a:ext cx="1443091" cy="12900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16167" y="1844824"/>
            <a:ext cx="33843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</a:t>
            </a:r>
            <a:r>
              <a:rPr lang="ru-RU" sz="2400" dirty="0" smtClean="0"/>
              <a:t> 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Здесь пользователь, благодаря аудиокниге и ссылкам на интернет-сайты, может более подробно ознакомиться с различными событиями из истории Великобритании.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7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9579"/>
            <a:ext cx="627504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+mn-lt"/>
              </a:rPr>
              <a:t>"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Quiz Bot"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04060"/>
            <a:ext cx="3973238" cy="4473212"/>
          </a:xfrm>
        </p:spPr>
      </p:pic>
      <p:sp>
        <p:nvSpPr>
          <p:cNvPr id="8" name="TextBox 7"/>
          <p:cNvSpPr txBox="1"/>
          <p:nvPr/>
        </p:nvSpPr>
        <p:spPr>
          <a:xfrm>
            <a:off x="1619672" y="1404060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   Это интерфейс самого бота. Бот задаёт пользователю вопрос и предлагает три варианта ответа. При правильном ответе на вопрос бот отвечает сообщением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“Right”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, а в случае неправильного ответа пишет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“Wrong”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и даёт правильный вариант ответа. Также он прилагает аудиодорожку с описанием события, связанного с этим вопросом.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4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3499" y="834281"/>
            <a:ext cx="7092280" cy="940966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Библиотеки, которые были использованы для создания проекта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915506"/>
            <a:ext cx="5565081" cy="2025662"/>
          </a:xfrm>
        </p:spPr>
      </p:pic>
      <p:sp>
        <p:nvSpPr>
          <p:cNvPr id="5" name="TextBox 4"/>
          <p:cNvSpPr txBox="1"/>
          <p:nvPr/>
        </p:nvSpPr>
        <p:spPr>
          <a:xfrm>
            <a:off x="1475656" y="3068960"/>
            <a:ext cx="17281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vk_api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ime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json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5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0888" y="404664"/>
            <a:ext cx="6275040" cy="1143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+mn-lt"/>
              </a:rPr>
              <a:t>Планы по доработке</a:t>
            </a:r>
            <a:endParaRPr lang="ru-RU" sz="4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4864" y="2204864"/>
            <a:ext cx="6707088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Добавить в викторину большее количество вопросов. На данный момент их 20.</a:t>
            </a:r>
          </a:p>
          <a:p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Добавить больше изображений и аудиодорожек.</a:t>
            </a:r>
          </a:p>
          <a:p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Добавить возможность выбора определённой эпохи.</a:t>
            </a:r>
          </a:p>
          <a:p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Добавить занесение своих результатов в базу данных для ведения дальнейшей статистики.</a:t>
            </a:r>
            <a:endParaRPr lang="ru-RU" sz="24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704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564904"/>
            <a:ext cx="6275040" cy="1143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4160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angliisk2-2-2-2-2</Template>
  <TotalTime>212</TotalTime>
  <Words>219</Words>
  <Application>Microsoft Office PowerPoint</Application>
  <PresentationFormat>Экран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Индивидуальный проект “Бот-викторина по истории Великобритании в социальной сети “ВКонтакте”</vt:lpstr>
      <vt:lpstr>Идея и цель проекта</vt:lpstr>
      <vt:lpstr>Сообщество в ВКонтакте</vt:lpstr>
      <vt:lpstr>"The Quiz Bot"</vt:lpstr>
      <vt:lpstr>Библиотеки, которые были использованы для создания проекта</vt:lpstr>
      <vt:lpstr>Планы по доработке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jul</dc:creator>
  <cp:lastModifiedBy>Alexander</cp:lastModifiedBy>
  <cp:revision>13</cp:revision>
  <dcterms:created xsi:type="dcterms:W3CDTF">2016-05-10T11:17:34Z</dcterms:created>
  <dcterms:modified xsi:type="dcterms:W3CDTF">2022-04-18T19:27:42Z</dcterms:modified>
</cp:coreProperties>
</file>