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59" r:id="rId6"/>
    <p:sldId id="258" r:id="rId7"/>
    <p:sldId id="265" r:id="rId8"/>
    <p:sldId id="264" r:id="rId9"/>
    <p:sldId id="262" r:id="rId10"/>
    <p:sldId id="263" r:id="rId11"/>
    <p:sldId id="273" r:id="rId12"/>
    <p:sldId id="266" r:id="rId13"/>
    <p:sldId id="267" r:id="rId14"/>
    <p:sldId id="268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E3BF-A5D3-4A11-8BBD-B9FEACE77B24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7A92-D829-4412-90AD-B430F9005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Apache </a:t>
            </a:r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12345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“hello” or hello.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color or colors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Hi or hi</a:t>
            </a:r>
          </a:p>
        </p:txBody>
      </p:sp>
    </p:spTree>
    <p:extLst>
      <p:ext uri="{BB962C8B-B14F-4D97-AF65-F5344CB8AC3E}">
        <p14:creationId xmlns:p14="http://schemas.microsoft.com/office/powerpoint/2010/main" val="25527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12345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“hello” or hello.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color or colors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Hi or hi</a:t>
            </a:r>
          </a:p>
          <a:p>
            <a:r>
              <a:rPr lang="en-US" smtClean="0">
                <a:solidFill>
                  <a:srgbClr val="0070C0"/>
                </a:solidFill>
              </a:rPr>
              <a:t>the, of, and, if, on etc.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TF-IDF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002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TF : { Term frequency : total number of times  the term appeared in a particular document}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IDF : { Inverse document frequency : total number of documents divided by number of documents containing the term}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TF-IDF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002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TF : { Term frequency : total number of times  the term appeared in a particular document}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IDF : { Inverse document frequency : total number of documents divided by number of documents containing the term}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Score = </a:t>
            </a:r>
            <a:r>
              <a:rPr lang="en-US" sz="2400" b="1" dirty="0" err="1" smtClean="0">
                <a:solidFill>
                  <a:srgbClr val="0070C0"/>
                </a:solidFill>
              </a:rPr>
              <a:t>tf</a:t>
            </a:r>
            <a:r>
              <a:rPr lang="en-US" sz="2400" b="1" dirty="0" smtClean="0">
                <a:solidFill>
                  <a:srgbClr val="0070C0"/>
                </a:solidFill>
              </a:rPr>
              <a:t> * </a:t>
            </a:r>
            <a:r>
              <a:rPr lang="en-US" sz="2400" b="1" dirty="0" err="1" smtClean="0">
                <a:solidFill>
                  <a:srgbClr val="0070C0"/>
                </a:solidFill>
              </a:rPr>
              <a:t>idf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8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Imagine our dataset is made of 100 documents taken from a networking book.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Query = “mail transfer protocol”</a:t>
            </a:r>
          </a:p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 for “protocol” ~ 1</a:t>
            </a:r>
          </a:p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 for “mail” or “transfer” &gt;1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Inverted Index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Document 1 = “I like Cricket”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Document 2 = “I watch Cricket”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Document 3 = “I hate Cricket”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		“I” =   {1,2,3}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           “like” =  {1}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 “watch” =   {2}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         “hate” =  {3}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“Cricket” =  {1,2,3}	          	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Imagine our dataset is made of 100 documents taken from a networking book.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Query = “mail transfer protocol”</a:t>
            </a:r>
          </a:p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 for “protocol” ~ 1</a:t>
            </a:r>
          </a:p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 err="1" smtClean="0">
                <a:solidFill>
                  <a:srgbClr val="0070C0"/>
                </a:solidFill>
              </a:rPr>
              <a:t>df</a:t>
            </a:r>
            <a:r>
              <a:rPr lang="en-US" dirty="0" smtClean="0">
                <a:solidFill>
                  <a:srgbClr val="0070C0"/>
                </a:solidFill>
              </a:rPr>
              <a:t> for “mail” or “transfer” &gt;1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r>
              <a:rPr lang="en-US" dirty="0" smtClean="0">
                <a:solidFill>
                  <a:srgbClr val="0070C0"/>
                </a:solidFill>
              </a:rPr>
              <a:t> does?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It is an Information Retrieval tool.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It performs operations like Indexing, Reverse Indexing, Analysis etc.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These operations make the documents searchable.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rag.agrawal\Desktop\goo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0"/>
            <a:ext cx="9906000" cy="688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5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r>
              <a:rPr lang="en-US" dirty="0" smtClean="0">
                <a:solidFill>
                  <a:srgbClr val="0070C0"/>
                </a:solidFill>
              </a:rPr>
              <a:t> does?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It is an Information Retrieval tool.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It performs operations like Indexing, Reverse Indexing, Analysis etc.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These operations make the documents searchable.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Inverted Index Example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Document 1 = “I like Cricket”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Document 2 = “I watch Cricket”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Document 3 = “I hate Cricket”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		“I” =   {1,2,3}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           “like” =  {1}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 “watch” =   {2}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         “hate” =  {3}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“Cricket” =  {1,2,3}	          	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Indexing in </a:t>
            </a:r>
            <a:r>
              <a:rPr lang="en-US" dirty="0" err="1" smtClean="0">
                <a:solidFill>
                  <a:srgbClr val="0070C0"/>
                </a:solidFill>
              </a:rPr>
              <a:t>Lucene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1981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819400" y="24765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19600" y="2057400"/>
            <a:ext cx="16002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6019800" y="24765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91400" y="2057400"/>
            <a:ext cx="15240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4648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Cricket Match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4832866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38600" y="4038600"/>
            <a:ext cx="1981200" cy="1752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Term: “Cricket”</a:t>
            </a:r>
          </a:p>
          <a:p>
            <a:pPr algn="ctr"/>
            <a:r>
              <a:rPr lang="en-US" dirty="0" smtClean="0"/>
              <a:t>Position: 0</a:t>
            </a:r>
          </a:p>
          <a:p>
            <a:pPr algn="ctr"/>
            <a:r>
              <a:rPr lang="en-US" dirty="0" smtClean="0"/>
              <a:t>Offset: 0</a:t>
            </a:r>
          </a:p>
          <a:p>
            <a:pPr algn="ctr"/>
            <a:r>
              <a:rPr lang="en-US" dirty="0" smtClean="0"/>
              <a:t>Length: 7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81800" y="4038600"/>
            <a:ext cx="1828800" cy="1752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Term: “Match”</a:t>
            </a:r>
          </a:p>
          <a:p>
            <a:pPr algn="ctr"/>
            <a:r>
              <a:rPr lang="en-US" dirty="0" smtClean="0"/>
              <a:t>Position:  1</a:t>
            </a:r>
          </a:p>
          <a:p>
            <a:pPr algn="ctr"/>
            <a:r>
              <a:rPr lang="en-US" dirty="0" smtClean="0"/>
              <a:t>Offset: 8</a:t>
            </a:r>
          </a:p>
          <a:p>
            <a:pPr algn="ctr"/>
            <a:r>
              <a:rPr lang="en-US" dirty="0" smtClean="0"/>
              <a:t>Length: 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205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62200" y="4419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12345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12345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“hello” or hello. 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12345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“hello” or hello. 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olor or colors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376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Apache Lucene</vt:lpstr>
      <vt:lpstr>What Lucene does?</vt:lpstr>
      <vt:lpstr>PowerPoint Presentation</vt:lpstr>
      <vt:lpstr>What Lucene does?</vt:lpstr>
      <vt:lpstr>Inverted Index Example</vt:lpstr>
      <vt:lpstr>Indexing in Lucene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TF-IDF Model</vt:lpstr>
      <vt:lpstr>TF-IDF Model</vt:lpstr>
      <vt:lpstr>Example</vt:lpstr>
      <vt:lpstr>Inverted Index 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Lucene</dc:title>
  <dc:creator>chirag.agrawal</dc:creator>
  <cp:lastModifiedBy>chirag.agrawal</cp:lastModifiedBy>
  <cp:revision>11</cp:revision>
  <dcterms:created xsi:type="dcterms:W3CDTF">2015-04-08T02:47:24Z</dcterms:created>
  <dcterms:modified xsi:type="dcterms:W3CDTF">2015-04-08T04:52:34Z</dcterms:modified>
</cp:coreProperties>
</file>