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Writing to an Index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2057400"/>
            <a:ext cx="1371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667000"/>
            <a:ext cx="1981200" cy="2819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Field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Field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Field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Field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Field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133600" y="41148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76600" y="3733800"/>
            <a:ext cx="14478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Analyzer</a:t>
            </a:r>
            <a:endParaRPr lang="en-US" dirty="0"/>
          </a:p>
        </p:txBody>
      </p:sp>
      <p:cxnSp>
        <p:nvCxnSpPr>
          <p:cNvPr id="11" name="Straight Connector 10"/>
          <p:cNvCxnSpPr>
            <a:stCxn id="9" idx="3"/>
          </p:cNvCxnSpPr>
          <p:nvPr/>
        </p:nvCxnSpPr>
        <p:spPr>
          <a:xfrm>
            <a:off x="4724400" y="4038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10200" y="3657600"/>
            <a:ext cx="14478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IndexWriter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696200" y="3524250"/>
            <a:ext cx="1143000" cy="9525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US" dirty="0"/>
          </a:p>
        </p:txBody>
      </p:sp>
      <p:cxnSp>
        <p:nvCxnSpPr>
          <p:cNvPr id="18" name="Straight Connector 17"/>
          <p:cNvCxnSpPr>
            <a:stCxn id="15" idx="3"/>
            <a:endCxn id="16" idx="1"/>
          </p:cNvCxnSpPr>
          <p:nvPr/>
        </p:nvCxnSpPr>
        <p:spPr>
          <a:xfrm>
            <a:off x="6858000" y="40005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4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Writing to an Index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to an Index</dc:title>
  <dc:creator>chirag.agrawal</dc:creator>
  <cp:lastModifiedBy>chirag.agrawal</cp:lastModifiedBy>
  <cp:revision>1</cp:revision>
  <dcterms:created xsi:type="dcterms:W3CDTF">2006-08-16T00:00:00Z</dcterms:created>
  <dcterms:modified xsi:type="dcterms:W3CDTF">2015-04-09T05:19:10Z</dcterms:modified>
</cp:coreProperties>
</file>