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19"/>
          <p:cNvSpPr/>
          <p:nvPr/>
        </p:nvSpPr>
        <p:spPr>
          <a:xfrm>
            <a:off x="4535497" y="322205"/>
            <a:ext cx="2572586" cy="2662394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145"/>
          <p:cNvSpPr/>
          <p:nvPr/>
        </p:nvSpPr>
        <p:spPr>
          <a:xfrm>
            <a:off x="4654397" y="2264662"/>
            <a:ext cx="176584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deviceID/telemetry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6525358" y="1691469"/>
            <a:ext cx="1256162" cy="517831"/>
          </a:xfrm>
          <a:prstGeom prst="bentConnector3">
            <a:avLst>
              <a:gd name="adj1" fmla="val 5839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headEnd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Shape 125"/>
          <p:cNvSpPr/>
          <p:nvPr/>
        </p:nvSpPr>
        <p:spPr>
          <a:xfrm>
            <a:off x="7670996" y="2589244"/>
            <a:ext cx="1126515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Raw Records</a:t>
            </a:r>
            <a:endParaRPr dirty="0"/>
          </a:p>
        </p:txBody>
      </p:sp>
      <p:sp>
        <p:nvSpPr>
          <p:cNvPr id="49" name="Shape 125"/>
          <p:cNvSpPr/>
          <p:nvPr/>
        </p:nvSpPr>
        <p:spPr>
          <a:xfrm>
            <a:off x="8971887" y="2605221"/>
            <a:ext cx="1266194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Processed Records</a:t>
            </a:r>
            <a:endParaRPr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605253" y="869447"/>
            <a:ext cx="0" cy="9288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>
            <a:off x="8389407" y="869447"/>
            <a:ext cx="121584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/>
          <p:nvPr/>
        </p:nvCxnSpPr>
        <p:spPr>
          <a:xfrm>
            <a:off x="6684955" y="869447"/>
            <a:ext cx="132477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Shape 145"/>
          <p:cNvSpPr/>
          <p:nvPr/>
        </p:nvSpPr>
        <p:spPr>
          <a:xfrm>
            <a:off x="4654397" y="2501109"/>
            <a:ext cx="242694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deviceID/telemetry</a:t>
            </a:r>
            <a:r>
              <a:rPr lang="en-US" dirty="0"/>
              <a:t>/replay</a:t>
            </a:r>
            <a:endParaRPr dirty="0"/>
          </a:p>
        </p:txBody>
      </p:sp>
      <p:sp>
        <p:nvSpPr>
          <p:cNvPr id="87" name="Shape 125"/>
          <p:cNvSpPr/>
          <p:nvPr/>
        </p:nvSpPr>
        <p:spPr>
          <a:xfrm>
            <a:off x="5974009" y="3849066"/>
            <a:ext cx="1437502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Replay Component</a:t>
            </a:r>
            <a:endParaRPr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09919" y="3444759"/>
            <a:ext cx="11243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8234253" y="3206690"/>
            <a:ext cx="1" cy="2380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Arrow Connector 98"/>
          <p:cNvCxnSpPr/>
          <p:nvPr/>
        </p:nvCxnSpPr>
        <p:spPr>
          <a:xfrm flipV="1">
            <a:off x="5170347" y="3080176"/>
            <a:ext cx="0" cy="39779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/>
          <p:nvPr/>
        </p:nvCxnSpPr>
        <p:spPr>
          <a:xfrm flipH="1">
            <a:off x="5170348" y="3444759"/>
            <a:ext cx="112372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Shape 124">
            <a:extLst>
              <a:ext uri="{FF2B5EF4-FFF2-40B4-BE49-F238E27FC236}">
                <a16:creationId xmlns:a16="http://schemas.microsoft.com/office/drawing/2014/main" id="{37B9B3B9-ABCD-E34E-8D62-2D3812D18A29}"/>
              </a:ext>
            </a:extLst>
          </p:cNvPr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55" name="Shape 125">
            <a:extLst>
              <a:ext uri="{FF2B5EF4-FFF2-40B4-BE49-F238E27FC236}">
                <a16:creationId xmlns:a16="http://schemas.microsoft.com/office/drawing/2014/main" id="{4F61E78B-0BB1-8A4E-9171-08318D0C3C37}"/>
              </a:ext>
            </a:extLst>
          </p:cNvPr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grpSp>
        <p:nvGrpSpPr>
          <p:cNvPr id="56" name="Group 139">
            <a:extLst>
              <a:ext uri="{FF2B5EF4-FFF2-40B4-BE49-F238E27FC236}">
                <a16:creationId xmlns:a16="http://schemas.microsoft.com/office/drawing/2014/main" id="{FB2A5AC2-B7A0-9A4C-8D5D-EF632C712BB7}"/>
              </a:ext>
            </a:extLst>
          </p:cNvPr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57" name="Shape 137">
              <a:extLst>
                <a:ext uri="{FF2B5EF4-FFF2-40B4-BE49-F238E27FC236}">
                  <a16:creationId xmlns:a16="http://schemas.microsoft.com/office/drawing/2014/main" id="{16F57DBE-362A-7D4C-8DEB-16CE487EB764}"/>
                </a:ext>
              </a:extLst>
            </p:cNvPr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" name="Shape 138">
              <a:extLst>
                <a:ext uri="{FF2B5EF4-FFF2-40B4-BE49-F238E27FC236}">
                  <a16:creationId xmlns:a16="http://schemas.microsoft.com/office/drawing/2014/main" id="{67AF445F-BD27-2B4A-BF34-E8DF293C771F}"/>
                </a:ext>
              </a:extLst>
            </p:cNvPr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0460D933-63D1-9E48-8463-67B282CE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10" y="860641"/>
            <a:ext cx="1005840" cy="100584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C2BDA4D1-88C3-AF45-904A-3578627704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9927"/>
          <a:stretch/>
        </p:blipFill>
        <p:spPr>
          <a:xfrm>
            <a:off x="938115" y="2456252"/>
            <a:ext cx="1216231" cy="36576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06A4B3-AEE6-284A-8BFD-E935D795E6E0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1546230" y="1866481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Shape 120">
            <a:extLst>
              <a:ext uri="{FF2B5EF4-FFF2-40B4-BE49-F238E27FC236}">
                <a16:creationId xmlns:a16="http://schemas.microsoft.com/office/drawing/2014/main" id="{D0D74435-DE74-DF49-80C5-CDB51F075F6C}"/>
              </a:ext>
            </a:extLst>
          </p:cNvPr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" name="Shape 128">
            <a:extLst>
              <a:ext uri="{FF2B5EF4-FFF2-40B4-BE49-F238E27FC236}">
                <a16:creationId xmlns:a16="http://schemas.microsoft.com/office/drawing/2014/main" id="{BE92C6D3-61A0-0841-9263-45F25835FD95}"/>
              </a:ext>
            </a:extLst>
          </p:cNvPr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64" name="Shape 129">
            <a:extLst>
              <a:ext uri="{FF2B5EF4-FFF2-40B4-BE49-F238E27FC236}">
                <a16:creationId xmlns:a16="http://schemas.microsoft.com/office/drawing/2014/main" id="{7FD39937-BB46-674A-AE8F-9EE4C2A10601}"/>
              </a:ext>
            </a:extLst>
          </p:cNvPr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5" name="Group 135">
            <a:extLst>
              <a:ext uri="{FF2B5EF4-FFF2-40B4-BE49-F238E27FC236}">
                <a16:creationId xmlns:a16="http://schemas.microsoft.com/office/drawing/2014/main" id="{2286ED4F-9D1D-5942-B4E5-99216998D953}"/>
              </a:ext>
            </a:extLst>
          </p:cNvPr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Shape 132">
              <a:extLst>
                <a:ext uri="{FF2B5EF4-FFF2-40B4-BE49-F238E27FC236}">
                  <a16:creationId xmlns:a16="http://schemas.microsoft.com/office/drawing/2014/main" id="{BA6EDD1C-8BD9-C248-A24B-9CD97C8BD266}"/>
                </a:ext>
              </a:extLst>
            </p:cNvPr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133">
              <a:extLst>
                <a:ext uri="{FF2B5EF4-FFF2-40B4-BE49-F238E27FC236}">
                  <a16:creationId xmlns:a16="http://schemas.microsoft.com/office/drawing/2014/main" id="{86C3C6C5-80DC-7E4F-A857-A4F346EB9711}"/>
                </a:ext>
              </a:extLst>
            </p:cNvPr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Shape 134">
              <a:extLst>
                <a:ext uri="{FF2B5EF4-FFF2-40B4-BE49-F238E27FC236}">
                  <a16:creationId xmlns:a16="http://schemas.microsoft.com/office/drawing/2014/main" id="{EBF07617-A590-434F-ACCB-4424BEEC01EE}"/>
                </a:ext>
              </a:extLst>
            </p:cNvPr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7" name="Shape 136">
            <a:extLst>
              <a:ext uri="{FF2B5EF4-FFF2-40B4-BE49-F238E27FC236}">
                <a16:creationId xmlns:a16="http://schemas.microsoft.com/office/drawing/2014/main" id="{A82E9075-F908-234B-B164-54F8690CEF84}"/>
              </a:ext>
            </a:extLst>
          </p:cNvPr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Message</a:t>
            </a:r>
          </a:p>
        </p:txBody>
      </p:sp>
      <p:grpSp>
        <p:nvGrpSpPr>
          <p:cNvPr id="78" name="Group 142">
            <a:extLst>
              <a:ext uri="{FF2B5EF4-FFF2-40B4-BE49-F238E27FC236}">
                <a16:creationId xmlns:a16="http://schemas.microsoft.com/office/drawing/2014/main" id="{71BA4D59-3F04-FB41-A2BF-8FA153EACE92}"/>
              </a:ext>
            </a:extLst>
          </p:cNvPr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79" name="Shape 140">
              <a:extLst>
                <a:ext uri="{FF2B5EF4-FFF2-40B4-BE49-F238E27FC236}">
                  <a16:creationId xmlns:a16="http://schemas.microsoft.com/office/drawing/2014/main" id="{39B46D21-1091-3246-8F9B-41CDE12C89CB}"/>
                </a:ext>
              </a:extLst>
            </p:cNvPr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" name="Shape 141">
              <a:extLst>
                <a:ext uri="{FF2B5EF4-FFF2-40B4-BE49-F238E27FC236}">
                  <a16:creationId xmlns:a16="http://schemas.microsoft.com/office/drawing/2014/main" id="{5BFCE026-B2B4-9F45-BB60-A740C5E6E828}"/>
                </a:ext>
              </a:extLst>
            </p:cNvPr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0F5FC392-7F62-8546-AD62-3342F4129F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959" t="5480" r="10321" b="8525"/>
          <a:stretch/>
        </p:blipFill>
        <p:spPr>
          <a:xfrm rot="5400000">
            <a:off x="4901574" y="867543"/>
            <a:ext cx="979846" cy="1056970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4946005" y="1652792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Rules</a:t>
            </a:r>
            <a:endParaRPr dirty="0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DCF83EE3-E580-3C4F-AEF1-A780CAF590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149" t="5848" r="4687" b="3008"/>
          <a:stretch/>
        </p:blipFill>
        <p:spPr>
          <a:xfrm>
            <a:off x="6231603" y="1456224"/>
            <a:ext cx="503853" cy="520888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39A6ADF-FE54-B341-A80A-EF1D2FF79B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149" t="5848" r="4687" b="3008"/>
          <a:stretch/>
        </p:blipFill>
        <p:spPr>
          <a:xfrm>
            <a:off x="6212464" y="628130"/>
            <a:ext cx="503853" cy="52088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1FB4587-79CD-8B41-B33A-090250D1B19C}"/>
              </a:ext>
            </a:extLst>
          </p:cNvPr>
          <p:cNvSpPr txBox="1"/>
          <p:nvPr/>
        </p:nvSpPr>
        <p:spPr>
          <a:xfrm>
            <a:off x="7600888" y="1209110"/>
            <a:ext cx="126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32F3E"/>
                </a:solidFill>
                <a:latin typeface="Helvetica" pitchFamily="2" charset="0"/>
              </a:rPr>
              <a:t>Processing Component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53709067-DA79-F84C-8AB1-74FC9A4F9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4213" y="1889260"/>
            <a:ext cx="640080" cy="64008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73CE35E-0E0F-7B4A-A8A0-3147CCF43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4944" y="1889260"/>
            <a:ext cx="640080" cy="64008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FCF73B-12AB-C942-A987-7300D69726BB}"/>
              </a:ext>
            </a:extLst>
          </p:cNvPr>
          <p:cNvGrpSpPr/>
          <p:nvPr/>
        </p:nvGrpSpPr>
        <p:grpSpPr>
          <a:xfrm>
            <a:off x="4908427" y="731598"/>
            <a:ext cx="344594" cy="386100"/>
            <a:chOff x="5242522" y="1170511"/>
            <a:chExt cx="344594" cy="386100"/>
          </a:xfrm>
        </p:grpSpPr>
        <p:sp>
          <p:nvSpPr>
            <p:cNvPr id="104" name="Shape 143">
              <a:extLst>
                <a:ext uri="{FF2B5EF4-FFF2-40B4-BE49-F238E27FC236}">
                  <a16:creationId xmlns:a16="http://schemas.microsoft.com/office/drawing/2014/main" id="{BC470CC7-D727-204A-9152-896F4EC33CBE}"/>
                </a:ext>
              </a:extLst>
            </p:cNvPr>
            <p:cNvSpPr/>
            <p:nvPr/>
          </p:nvSpPr>
          <p:spPr>
            <a:xfrm>
              <a:off x="5242522" y="1191264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" name="Shape 144">
              <a:extLst>
                <a:ext uri="{FF2B5EF4-FFF2-40B4-BE49-F238E27FC236}">
                  <a16:creationId xmlns:a16="http://schemas.microsoft.com/office/drawing/2014/main" id="{27417F58-4DE6-C440-B4FC-07D733F353A2}"/>
                </a:ext>
              </a:extLst>
            </p:cNvPr>
            <p:cNvSpPr/>
            <p:nvPr/>
          </p:nvSpPr>
          <p:spPr>
            <a:xfrm>
              <a:off x="5285196" y="1170511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grpSp>
        <p:nvGrpSpPr>
          <p:cNvPr id="106" name="Group 236">
            <a:extLst>
              <a:ext uri="{FF2B5EF4-FFF2-40B4-BE49-F238E27FC236}">
                <a16:creationId xmlns:a16="http://schemas.microsoft.com/office/drawing/2014/main" id="{7B509E26-E580-0D49-B495-CBBCE1CCD155}"/>
              </a:ext>
            </a:extLst>
          </p:cNvPr>
          <p:cNvGrpSpPr/>
          <p:nvPr/>
        </p:nvGrpSpPr>
        <p:grpSpPr>
          <a:xfrm>
            <a:off x="7367506" y="2344068"/>
            <a:ext cx="344594" cy="386100"/>
            <a:chOff x="0" y="0"/>
            <a:chExt cx="344593" cy="386098"/>
          </a:xfrm>
        </p:grpSpPr>
        <p:sp>
          <p:nvSpPr>
            <p:cNvPr id="107" name="Shape 234">
              <a:extLst>
                <a:ext uri="{FF2B5EF4-FFF2-40B4-BE49-F238E27FC236}">
                  <a16:creationId xmlns:a16="http://schemas.microsoft.com/office/drawing/2014/main" id="{26394964-2E84-544B-A3B3-E9E1C041013D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" name="Shape 235">
              <a:extLst>
                <a:ext uri="{FF2B5EF4-FFF2-40B4-BE49-F238E27FC236}">
                  <a16:creationId xmlns:a16="http://schemas.microsoft.com/office/drawing/2014/main" id="{8EDA0089-570C-8349-B050-429EBA461C25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grpSp>
        <p:nvGrpSpPr>
          <p:cNvPr id="109" name="Group 236">
            <a:extLst>
              <a:ext uri="{FF2B5EF4-FFF2-40B4-BE49-F238E27FC236}">
                <a16:creationId xmlns:a16="http://schemas.microsoft.com/office/drawing/2014/main" id="{05C89246-437B-0E41-9455-4CE75EE809B5}"/>
              </a:ext>
            </a:extLst>
          </p:cNvPr>
          <p:cNvGrpSpPr/>
          <p:nvPr/>
        </p:nvGrpSpPr>
        <p:grpSpPr>
          <a:xfrm>
            <a:off x="7367506" y="418028"/>
            <a:ext cx="344594" cy="386100"/>
            <a:chOff x="0" y="0"/>
            <a:chExt cx="344593" cy="386098"/>
          </a:xfrm>
        </p:grpSpPr>
        <p:sp>
          <p:nvSpPr>
            <p:cNvPr id="110" name="Shape 234">
              <a:extLst>
                <a:ext uri="{FF2B5EF4-FFF2-40B4-BE49-F238E27FC236}">
                  <a16:creationId xmlns:a16="http://schemas.microsoft.com/office/drawing/2014/main" id="{5979C2BA-F577-D943-8C14-0CE2715D1C88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" name="Shape 235">
              <a:extLst>
                <a:ext uri="{FF2B5EF4-FFF2-40B4-BE49-F238E27FC236}">
                  <a16:creationId xmlns:a16="http://schemas.microsoft.com/office/drawing/2014/main" id="{7DDBDF3C-ACE6-4C42-983A-3163F1D41B1E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112" name="Group 218">
            <a:extLst>
              <a:ext uri="{FF2B5EF4-FFF2-40B4-BE49-F238E27FC236}">
                <a16:creationId xmlns:a16="http://schemas.microsoft.com/office/drawing/2014/main" id="{A6A4DA11-5AFF-E04D-9E77-5F47B4A9B0FE}"/>
              </a:ext>
            </a:extLst>
          </p:cNvPr>
          <p:cNvGrpSpPr/>
          <p:nvPr/>
        </p:nvGrpSpPr>
        <p:grpSpPr>
          <a:xfrm>
            <a:off x="5887009" y="3571375"/>
            <a:ext cx="344594" cy="386100"/>
            <a:chOff x="0" y="0"/>
            <a:chExt cx="344593" cy="386098"/>
          </a:xfrm>
        </p:grpSpPr>
        <p:sp>
          <p:nvSpPr>
            <p:cNvPr id="113" name="Shape 216">
              <a:extLst>
                <a:ext uri="{FF2B5EF4-FFF2-40B4-BE49-F238E27FC236}">
                  <a16:creationId xmlns:a16="http://schemas.microsoft.com/office/drawing/2014/main" id="{FEA8C0A4-5B73-D84C-B4CD-15D45833A914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" name="Shape 217">
              <a:extLst>
                <a:ext uri="{FF2B5EF4-FFF2-40B4-BE49-F238E27FC236}">
                  <a16:creationId xmlns:a16="http://schemas.microsoft.com/office/drawing/2014/main" id="{8165EA7D-1FFA-2545-A240-67639DB02277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0FBFCE-96E0-6140-9108-5BF0BFAEB3B4}"/>
              </a:ext>
            </a:extLst>
          </p:cNvPr>
          <p:cNvSpPr/>
          <p:nvPr/>
        </p:nvSpPr>
        <p:spPr>
          <a:xfrm>
            <a:off x="7915518" y="563009"/>
            <a:ext cx="640080" cy="640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232F3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E35C3C09-11F4-1D41-9285-B3170BB8C743}"/>
              </a:ext>
            </a:extLst>
          </p:cNvPr>
          <p:cNvSpPr/>
          <p:nvPr/>
        </p:nvSpPr>
        <p:spPr>
          <a:xfrm>
            <a:off x="8098398" y="738003"/>
            <a:ext cx="274320" cy="274320"/>
          </a:xfrm>
          <a:prstGeom prst="snip2DiagRect">
            <a:avLst/>
          </a:prstGeom>
          <a:solidFill>
            <a:srgbClr val="FFFFFF"/>
          </a:solidFill>
          <a:ln w="22225" cap="flat">
            <a:solidFill>
              <a:srgbClr val="232F3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BA0E724-4C86-BD43-A731-64A07B61ED14}"/>
              </a:ext>
            </a:extLst>
          </p:cNvPr>
          <p:cNvSpPr/>
          <p:nvPr/>
        </p:nvSpPr>
        <p:spPr>
          <a:xfrm>
            <a:off x="6372720" y="3114506"/>
            <a:ext cx="640080" cy="640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232F3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6" name="Snip Diagonal Corner Rectangle 115">
            <a:extLst>
              <a:ext uri="{FF2B5EF4-FFF2-40B4-BE49-F238E27FC236}">
                <a16:creationId xmlns:a16="http://schemas.microsoft.com/office/drawing/2014/main" id="{EC1FB0B6-C468-B046-A90F-E5F7BF01F700}"/>
              </a:ext>
            </a:extLst>
          </p:cNvPr>
          <p:cNvSpPr/>
          <p:nvPr/>
        </p:nvSpPr>
        <p:spPr>
          <a:xfrm>
            <a:off x="6555600" y="3289500"/>
            <a:ext cx="274320" cy="274320"/>
          </a:xfrm>
          <a:prstGeom prst="snip2DiagRect">
            <a:avLst/>
          </a:prstGeom>
          <a:solidFill>
            <a:srgbClr val="FFFFFF"/>
          </a:solidFill>
          <a:ln w="22225" cap="flat">
            <a:solidFill>
              <a:srgbClr val="232F3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7" name="Shape 131">
            <a:extLst>
              <a:ext uri="{FF2B5EF4-FFF2-40B4-BE49-F238E27FC236}">
                <a16:creationId xmlns:a16="http://schemas.microsoft.com/office/drawing/2014/main" id="{72F3CE4E-212A-EC45-B995-97CF188E084D}"/>
              </a:ext>
            </a:extLst>
          </p:cNvPr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6663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16</cp:revision>
  <dcterms:modified xsi:type="dcterms:W3CDTF">2018-10-17T23:19:28Z</dcterms:modified>
</cp:coreProperties>
</file>