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746932" y="2158999"/>
            <a:ext cx="2041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deviceID/commands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deviceID/commands/ack</a:t>
            </a:r>
          </a:p>
        </p:txBody>
      </p:sp>
      <p:sp>
        <p:nvSpPr>
          <p:cNvPr id="149" name="Shape 149"/>
          <p:cNvSpPr/>
          <p:nvPr/>
        </p:nvSpPr>
        <p:spPr>
          <a:xfrm>
            <a:off x="2157417" y="1173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52" name="Shape 152"/>
          <p:cNvSpPr/>
          <p:nvPr/>
        </p:nvSpPr>
        <p:spPr>
          <a:xfrm>
            <a:off x="5859417" y="1839729"/>
            <a:ext cx="700601" cy="38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154" name="Shape 154"/>
          <p:cNvSpPr/>
          <p:nvPr/>
        </p:nvSpPr>
        <p:spPr>
          <a:xfrm>
            <a:off x="4330865" y="117131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56" name="Shape 156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60" name="Group 160"/>
          <p:cNvGrpSpPr/>
          <p:nvPr/>
        </p:nvGrpSpPr>
        <p:grpSpPr>
          <a:xfrm>
            <a:off x="3630168" y="8197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7" name="Shape 157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1" name="Shape 161"/>
          <p:cNvSpPr/>
          <p:nvPr/>
        </p:nvSpPr>
        <p:spPr>
          <a:xfrm>
            <a:off x="3320825" y="483284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715377" y="1173732"/>
            <a:ext cx="313706" cy="386100"/>
            <a:chOff x="0" y="0"/>
            <a:chExt cx="313705" cy="386098"/>
          </a:xfrm>
        </p:grpSpPr>
        <p:sp>
          <p:nvSpPr>
            <p:cNvPr id="162" name="Shape 16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503937" y="1719961"/>
            <a:ext cx="382033" cy="253091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Shape 16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2249461" y="2005829"/>
            <a:ext cx="1544396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Acknowledgment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157417" y="1554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2000879" y="676018"/>
            <a:ext cx="313707" cy="386100"/>
            <a:chOff x="0" y="0"/>
            <a:chExt cx="313705" cy="386098"/>
          </a:xfrm>
        </p:grpSpPr>
        <p:sp>
          <p:nvSpPr>
            <p:cNvPr id="172" name="Shape 17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985435" y="1719961"/>
            <a:ext cx="344594" cy="386099"/>
            <a:chOff x="0" y="0"/>
            <a:chExt cx="344593" cy="386098"/>
          </a:xfrm>
        </p:grpSpPr>
        <p:sp>
          <p:nvSpPr>
            <p:cNvPr id="175" name="Shape 17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354031" y="676018"/>
            <a:ext cx="344594" cy="386100"/>
            <a:chOff x="0" y="0"/>
            <a:chExt cx="344593" cy="386098"/>
          </a:xfrm>
        </p:grpSpPr>
        <p:sp>
          <p:nvSpPr>
            <p:cNvPr id="178" name="Shape 17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DCB0EF4D-CC1A-AD4F-A826-E819F8FC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620" y="860641"/>
            <a:ext cx="1005840" cy="100584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59CD575-1415-4F4F-AA9C-F15830F7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6D0C1A-7ED5-2F4C-9328-0497193C5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774" y="1001022"/>
            <a:ext cx="74644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535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5</cp:revision>
  <dcterms:modified xsi:type="dcterms:W3CDTF">2018-10-09T23:38:41Z</dcterms:modified>
</cp:coreProperties>
</file>