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2449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535678" y="322481"/>
            <a:ext cx="2463613" cy="2335366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 flipH="1" flipV="1">
            <a:off x="2157417" y="1363560"/>
            <a:ext cx="21561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081421" y="2822012"/>
            <a:ext cx="92193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Sensor</a:t>
            </a:r>
          </a:p>
        </p:txBody>
      </p:sp>
      <p:sp>
        <p:nvSpPr>
          <p:cNvPr id="125" name="Shape 125"/>
          <p:cNvSpPr/>
          <p:nvPr/>
        </p:nvSpPr>
        <p:spPr>
          <a:xfrm>
            <a:off x="1110680" y="354515"/>
            <a:ext cx="89430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127" name="Shape 127"/>
          <p:cNvSpPr/>
          <p:nvPr/>
        </p:nvSpPr>
        <p:spPr>
          <a:xfrm>
            <a:off x="5887846" y="1839729"/>
            <a:ext cx="643745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</a:t>
            </a:r>
          </a:p>
        </p:txBody>
      </p:sp>
      <p:sp>
        <p:nvSpPr>
          <p:cNvPr id="128" name="Shape 128"/>
          <p:cNvSpPr/>
          <p:nvPr/>
        </p:nvSpPr>
        <p:spPr>
          <a:xfrm>
            <a:off x="2733034" y="1456224"/>
            <a:ext cx="818862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Protocol</a:t>
            </a:r>
          </a:p>
        </p:txBody>
      </p:sp>
      <p:sp>
        <p:nvSpPr>
          <p:cNvPr id="129" name="Shape 129"/>
          <p:cNvSpPr/>
          <p:nvPr/>
        </p:nvSpPr>
        <p:spPr>
          <a:xfrm>
            <a:off x="4330865" y="1168098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649072" y="1474202"/>
            <a:ext cx="870623" cy="5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Protocol</a:t>
            </a:r>
          </a:p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Endpoint</a:t>
            </a:r>
          </a:p>
        </p:txBody>
      </p:sp>
      <p:sp>
        <p:nvSpPr>
          <p:cNvPr id="131" name="Shape 131"/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grpSp>
        <p:nvGrpSpPr>
          <p:cNvPr id="135" name="Group 135"/>
          <p:cNvGrpSpPr/>
          <p:nvPr/>
        </p:nvGrpSpPr>
        <p:grpSpPr>
          <a:xfrm>
            <a:off x="2427216" y="1035616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2" name="Shape 132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36" name="Shape 136"/>
          <p:cNvSpPr/>
          <p:nvPr/>
        </p:nvSpPr>
        <p:spPr>
          <a:xfrm>
            <a:off x="2172740" y="699184"/>
            <a:ext cx="890985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Message</a:t>
            </a:r>
          </a:p>
        </p:txBody>
      </p:sp>
      <p:grpSp>
        <p:nvGrpSpPr>
          <p:cNvPr id="139" name="Group 139"/>
          <p:cNvGrpSpPr/>
          <p:nvPr/>
        </p:nvGrpSpPr>
        <p:grpSpPr>
          <a:xfrm>
            <a:off x="1013806" y="1991574"/>
            <a:ext cx="313706" cy="386100"/>
            <a:chOff x="0" y="0"/>
            <a:chExt cx="313705" cy="386098"/>
          </a:xfrm>
        </p:grpSpPr>
        <p:sp>
          <p:nvSpPr>
            <p:cNvPr id="137" name="Shape 137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3074430" y="676018"/>
            <a:ext cx="313706" cy="386100"/>
            <a:chOff x="0" y="0"/>
            <a:chExt cx="313705" cy="386098"/>
          </a:xfrm>
        </p:grpSpPr>
        <p:sp>
          <p:nvSpPr>
            <p:cNvPr id="140" name="Shape 140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A6BD79-1CC4-784C-B1B8-3F951BEB8E58}"/>
              </a:ext>
            </a:extLst>
          </p:cNvPr>
          <p:cNvGrpSpPr/>
          <p:nvPr/>
        </p:nvGrpSpPr>
        <p:grpSpPr>
          <a:xfrm>
            <a:off x="5242522" y="1170511"/>
            <a:ext cx="344594" cy="386100"/>
            <a:chOff x="5242522" y="1170511"/>
            <a:chExt cx="344594" cy="386100"/>
          </a:xfrm>
        </p:grpSpPr>
        <p:sp>
          <p:nvSpPr>
            <p:cNvPr id="143" name="Shape 143"/>
            <p:cNvSpPr/>
            <p:nvPr/>
          </p:nvSpPr>
          <p:spPr>
            <a:xfrm>
              <a:off x="5242522" y="1191264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800" tIns="50800" rIns="50800" bIns="50800" anchor="ctr"/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285196" y="1170511"/>
              <a:ext cx="259245" cy="3861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3</a:t>
              </a:r>
            </a:p>
          </p:txBody>
        </p:sp>
      </p:grpSp>
      <p:sp>
        <p:nvSpPr>
          <p:cNvPr id="145" name="Shape 145"/>
          <p:cNvSpPr/>
          <p:nvPr/>
        </p:nvSpPr>
        <p:spPr>
          <a:xfrm>
            <a:off x="4649072" y="2243972"/>
            <a:ext cx="177612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lang="en-US" dirty="0"/>
              <a:t>t</a:t>
            </a:r>
            <a:r>
              <a:rPr dirty="0"/>
              <a:t>elemetry</a:t>
            </a:r>
            <a:r>
              <a:rPr lang="en-US" dirty="0"/>
              <a:t>/</a:t>
            </a:r>
            <a:r>
              <a:rPr lang="en-US" dirty="0" err="1"/>
              <a:t>deviceID</a:t>
            </a:r>
            <a:endParaRPr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23CB61D-3900-8747-9239-18E83E37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310" y="860641"/>
            <a:ext cx="1005840" cy="100584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91C9A8A-06D9-6943-807A-C53CAD0BC5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9927"/>
          <a:stretch/>
        </p:blipFill>
        <p:spPr>
          <a:xfrm>
            <a:off x="938115" y="2456252"/>
            <a:ext cx="1216231" cy="36576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ED6F37-8DC3-A34D-BCB2-E03645FE1F56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1546230" y="1866481"/>
            <a:ext cx="1" cy="58977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384AC94A-F352-A94A-BE7B-72D4473AB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2517" y="9068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996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Menlo</vt:lpstr>
      <vt:lpstr>White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Brett Francis</cp:lastModifiedBy>
  <cp:revision>6</cp:revision>
  <dcterms:modified xsi:type="dcterms:W3CDTF">2018-10-19T03:55:07Z</dcterms:modified>
</cp:coreProperties>
</file>