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63" d="100"/>
          <a:sy n="63" d="100"/>
        </p:scale>
        <p:origin x="1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588004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roup 304"/>
          <p:cNvGrpSpPr/>
          <p:nvPr/>
        </p:nvGrpSpPr>
        <p:grpSpPr>
          <a:xfrm>
            <a:off x="1902162" y="900258"/>
            <a:ext cx="344594" cy="386099"/>
            <a:chOff x="0" y="0"/>
            <a:chExt cx="344593" cy="386098"/>
          </a:xfrm>
        </p:grpSpPr>
        <p:sp>
          <p:nvSpPr>
            <p:cNvPr id="302" name="Shape 302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solidFill>
              <a:srgbClr val="E77D3A"/>
            </a:solidFill>
            <a:ln w="12700" cap="flat">
              <a:solidFill>
                <a:srgbClr val="C3682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305" name="Shape 305"/>
          <p:cNvSpPr/>
          <p:nvPr/>
        </p:nvSpPr>
        <p:spPr>
          <a:xfrm>
            <a:off x="4535678" y="322481"/>
            <a:ext cx="2463613" cy="2335366"/>
          </a:xfrm>
          <a:prstGeom prst="roundRect">
            <a:avLst>
              <a:gd name="adj" fmla="val 12953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6" name="Shape 306"/>
          <p:cNvSpPr/>
          <p:nvPr/>
        </p:nvSpPr>
        <p:spPr>
          <a:xfrm flipH="1" flipV="1">
            <a:off x="2030417" y="1363560"/>
            <a:ext cx="2270428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307" name="Internet-Of-Things_AWSIoT_topic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37520" y="591363"/>
            <a:ext cx="1544396" cy="1544396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Shape 308"/>
          <p:cNvSpPr/>
          <p:nvPr/>
        </p:nvSpPr>
        <p:spPr>
          <a:xfrm>
            <a:off x="5887846" y="1839729"/>
            <a:ext cx="643745" cy="386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Topic</a:t>
            </a:r>
          </a:p>
        </p:txBody>
      </p:sp>
      <p:sp>
        <p:nvSpPr>
          <p:cNvPr id="309" name="Shape 309"/>
          <p:cNvSpPr/>
          <p:nvPr/>
        </p:nvSpPr>
        <p:spPr>
          <a:xfrm>
            <a:off x="4330865" y="1168098"/>
            <a:ext cx="390926" cy="390926"/>
          </a:xfrm>
          <a:prstGeom prst="ellipse">
            <a:avLst/>
          </a:prstGeom>
          <a:solidFill>
            <a:srgbClr val="3569A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4649072" y="1474202"/>
            <a:ext cx="870623" cy="555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Protocol</a:t>
            </a:r>
          </a:p>
          <a:p>
            <a:pPr algn="l"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Endpoint</a:t>
            </a:r>
          </a:p>
        </p:txBody>
      </p:sp>
      <p:sp>
        <p:nvSpPr>
          <p:cNvPr id="311" name="Shape 311"/>
          <p:cNvSpPr/>
          <p:nvPr/>
        </p:nvSpPr>
        <p:spPr>
          <a:xfrm>
            <a:off x="4798436" y="354515"/>
            <a:ext cx="1938096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Message Broker</a:t>
            </a:r>
          </a:p>
        </p:txBody>
      </p:sp>
      <p:sp>
        <p:nvSpPr>
          <p:cNvPr id="312" name="Shape 312"/>
          <p:cNvSpPr/>
          <p:nvPr/>
        </p:nvSpPr>
        <p:spPr>
          <a:xfrm>
            <a:off x="4884561" y="2247900"/>
            <a:ext cx="103182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deviceID/#</a:t>
            </a:r>
          </a:p>
        </p:txBody>
      </p:sp>
      <p:sp>
        <p:nvSpPr>
          <p:cNvPr id="313" name="Shape 313"/>
          <p:cNvSpPr/>
          <p:nvPr/>
        </p:nvSpPr>
        <p:spPr>
          <a:xfrm>
            <a:off x="313325" y="3348790"/>
            <a:ext cx="2476501" cy="1079501"/>
          </a:xfrm>
          <a:prstGeom prst="roundRect">
            <a:avLst>
              <a:gd name="adj" fmla="val 28023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324803" y="3680046"/>
            <a:ext cx="2453545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Registration Authority</a:t>
            </a:r>
          </a:p>
        </p:txBody>
      </p:sp>
      <p:sp>
        <p:nvSpPr>
          <p:cNvPr id="315" name="Shape 315"/>
          <p:cNvSpPr/>
          <p:nvPr/>
        </p:nvSpPr>
        <p:spPr>
          <a:xfrm>
            <a:off x="3402236" y="3348790"/>
            <a:ext cx="2476501" cy="1079501"/>
          </a:xfrm>
          <a:prstGeom prst="roundRect">
            <a:avLst>
              <a:gd name="adj" fmla="val 28023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3583944" y="3680046"/>
            <a:ext cx="2100197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Privilege Escalator</a:t>
            </a:r>
          </a:p>
        </p:txBody>
      </p:sp>
      <p:sp>
        <p:nvSpPr>
          <p:cNvPr id="317" name="Shape 317"/>
          <p:cNvSpPr/>
          <p:nvPr/>
        </p:nvSpPr>
        <p:spPr>
          <a:xfrm flipH="1">
            <a:off x="1507031" y="2349500"/>
            <a:ext cx="1" cy="88923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886468" y="354515"/>
            <a:ext cx="894302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Device</a:t>
            </a:r>
          </a:p>
        </p:txBody>
      </p:sp>
      <p:pic>
        <p:nvPicPr>
          <p:cNvPr id="319" name="Internet-Of-Things_AWSIoT_thinggeneric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1421" y="883198"/>
            <a:ext cx="1544396" cy="1544396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Shape 320"/>
          <p:cNvSpPr/>
          <p:nvPr/>
        </p:nvSpPr>
        <p:spPr>
          <a:xfrm flipV="1">
            <a:off x="1141826" y="2349499"/>
            <a:ext cx="1" cy="889232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323" name="Group 323"/>
          <p:cNvGrpSpPr/>
          <p:nvPr/>
        </p:nvGrpSpPr>
        <p:grpSpPr>
          <a:xfrm>
            <a:off x="1593746" y="3149521"/>
            <a:ext cx="344594" cy="386099"/>
            <a:chOff x="0" y="0"/>
            <a:chExt cx="344593" cy="386098"/>
          </a:xfrm>
        </p:grpSpPr>
        <p:sp>
          <p:nvSpPr>
            <p:cNvPr id="321" name="Shape 321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solidFill>
              <a:srgbClr val="E77D3A"/>
            </a:solidFill>
            <a:ln w="12700" cap="flat">
              <a:solidFill>
                <a:srgbClr val="C3682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324" name="Shape 324"/>
          <p:cNvSpPr/>
          <p:nvPr/>
        </p:nvSpPr>
        <p:spPr>
          <a:xfrm>
            <a:off x="2029162" y="2023875"/>
            <a:ext cx="1380794" cy="1393495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25" name="Shape 325"/>
          <p:cNvSpPr/>
          <p:nvPr/>
        </p:nvSpPr>
        <p:spPr>
          <a:xfrm flipH="1" flipV="1">
            <a:off x="1907573" y="2225105"/>
            <a:ext cx="1413880" cy="1413880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328" name="Group 328"/>
          <p:cNvGrpSpPr/>
          <p:nvPr/>
        </p:nvGrpSpPr>
        <p:grpSpPr>
          <a:xfrm>
            <a:off x="1902162" y="2536512"/>
            <a:ext cx="344594" cy="386099"/>
            <a:chOff x="0" y="0"/>
            <a:chExt cx="344593" cy="386098"/>
          </a:xfrm>
        </p:grpSpPr>
        <p:sp>
          <p:nvSpPr>
            <p:cNvPr id="326" name="Shape 326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solidFill>
              <a:srgbClr val="E77D3A"/>
            </a:solidFill>
            <a:ln w="12700" cap="flat">
              <a:solidFill>
                <a:srgbClr val="C3682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331" name="Group 331"/>
          <p:cNvGrpSpPr/>
          <p:nvPr/>
        </p:nvGrpSpPr>
        <p:grpSpPr>
          <a:xfrm>
            <a:off x="3493420" y="3149521"/>
            <a:ext cx="344595" cy="386099"/>
            <a:chOff x="0" y="0"/>
            <a:chExt cx="344593" cy="386098"/>
          </a:xfrm>
        </p:grpSpPr>
        <p:sp>
          <p:nvSpPr>
            <p:cNvPr id="329" name="Shape 329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solidFill>
              <a:srgbClr val="E77D3A"/>
            </a:solidFill>
            <a:ln w="12700" cap="flat">
              <a:solidFill>
                <a:srgbClr val="C3682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334" name="Group 334"/>
          <p:cNvGrpSpPr/>
          <p:nvPr/>
        </p:nvGrpSpPr>
        <p:grpSpPr>
          <a:xfrm>
            <a:off x="703807" y="2219950"/>
            <a:ext cx="344594" cy="386100"/>
            <a:chOff x="0" y="0"/>
            <a:chExt cx="344593" cy="386098"/>
          </a:xfrm>
        </p:grpSpPr>
        <p:sp>
          <p:nvSpPr>
            <p:cNvPr id="332" name="Shape 332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solidFill>
              <a:srgbClr val="E77D3A"/>
            </a:solidFill>
            <a:ln w="12700" cap="flat">
              <a:solidFill>
                <a:srgbClr val="C3682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Menlo</vt:lpstr>
      <vt:lpstr>White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Brett Francis</cp:lastModifiedBy>
  <cp:revision>2</cp:revision>
  <dcterms:modified xsi:type="dcterms:W3CDTF">2016-08-18T20:37:57Z</dcterms:modified>
</cp:coreProperties>
</file>