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63" d="100"/>
          <a:sy n="63" d="100"/>
        </p:scale>
        <p:origin x="1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244921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535678" y="322481"/>
            <a:ext cx="2463613" cy="2335366"/>
          </a:xfrm>
          <a:prstGeom prst="roundRect">
            <a:avLst>
              <a:gd name="adj" fmla="val 12953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/>
          <a:lstStyle/>
          <a:p>
            <a:pPr defTabSz="9144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0" name="Shape 120"/>
          <p:cNvSpPr/>
          <p:nvPr/>
        </p:nvSpPr>
        <p:spPr>
          <a:xfrm flipH="1" flipV="1">
            <a:off x="2157417" y="1363560"/>
            <a:ext cx="2156128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121" name="Internet-Of-Things_AWSIoT_thinggeneric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0190" y="591363"/>
            <a:ext cx="1544396" cy="15443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Internet-Of-Things_AWSIoT_sensor.pdf"/>
          <p:cNvPicPr>
            <a:picLocks noChangeAspect="1"/>
          </p:cNvPicPr>
          <p:nvPr/>
        </p:nvPicPr>
        <p:blipFill>
          <a:blip r:embed="rId3">
            <a:extLst/>
          </a:blip>
          <a:srcRect t="54371"/>
          <a:stretch>
            <a:fillRect/>
          </a:stretch>
        </p:blipFill>
        <p:spPr>
          <a:xfrm>
            <a:off x="785633" y="2280183"/>
            <a:ext cx="1544397" cy="704692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 flipV="1">
            <a:off x="1542387" y="1798525"/>
            <a:ext cx="1" cy="772198"/>
          </a:xfrm>
          <a:prstGeom prst="line">
            <a:avLst/>
          </a:prstGeom>
          <a:ln w="50800">
            <a:solidFill>
              <a:srgbClr val="3569A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1081421" y="2822012"/>
            <a:ext cx="921933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Sensor</a:t>
            </a:r>
          </a:p>
        </p:txBody>
      </p:sp>
      <p:sp>
        <p:nvSpPr>
          <p:cNvPr id="125" name="Shape 125"/>
          <p:cNvSpPr/>
          <p:nvPr/>
        </p:nvSpPr>
        <p:spPr>
          <a:xfrm>
            <a:off x="1110680" y="354515"/>
            <a:ext cx="894303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Device</a:t>
            </a:r>
          </a:p>
        </p:txBody>
      </p:sp>
      <p:pic>
        <p:nvPicPr>
          <p:cNvPr id="126" name="Internet-Of-Things_AWSIoT_topic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37520" y="591363"/>
            <a:ext cx="1544396" cy="1544396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7"/>
          <p:cNvSpPr/>
          <p:nvPr/>
        </p:nvSpPr>
        <p:spPr>
          <a:xfrm>
            <a:off x="5887846" y="1839729"/>
            <a:ext cx="643745" cy="386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Topic</a:t>
            </a:r>
          </a:p>
        </p:txBody>
      </p:sp>
      <p:sp>
        <p:nvSpPr>
          <p:cNvPr id="128" name="Shape 128"/>
          <p:cNvSpPr/>
          <p:nvPr/>
        </p:nvSpPr>
        <p:spPr>
          <a:xfrm>
            <a:off x="2733034" y="1456224"/>
            <a:ext cx="818862" cy="339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Protocol</a:t>
            </a:r>
          </a:p>
        </p:txBody>
      </p:sp>
      <p:sp>
        <p:nvSpPr>
          <p:cNvPr id="129" name="Shape 129"/>
          <p:cNvSpPr/>
          <p:nvPr/>
        </p:nvSpPr>
        <p:spPr>
          <a:xfrm>
            <a:off x="4330865" y="1168098"/>
            <a:ext cx="390926" cy="390926"/>
          </a:xfrm>
          <a:prstGeom prst="ellipse">
            <a:avLst/>
          </a:prstGeom>
          <a:solidFill>
            <a:srgbClr val="3569A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4649072" y="1474202"/>
            <a:ext cx="870623" cy="555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algn="l">
              <a:defRPr sz="1400">
                <a:latin typeface="Helvetica"/>
                <a:ea typeface="Helvetica"/>
                <a:cs typeface="Helvetica"/>
                <a:sym typeface="Helvetica"/>
              </a:defRPr>
            </a:pPr>
            <a:r>
              <a:t>Protocol</a:t>
            </a:r>
          </a:p>
          <a:p>
            <a:pPr algn="l">
              <a:defRPr sz="1400">
                <a:latin typeface="Helvetica"/>
                <a:ea typeface="Helvetica"/>
                <a:cs typeface="Helvetica"/>
                <a:sym typeface="Helvetica"/>
              </a:defRPr>
            </a:pPr>
            <a:r>
              <a:t>Endpoint</a:t>
            </a:r>
          </a:p>
        </p:txBody>
      </p:sp>
      <p:sp>
        <p:nvSpPr>
          <p:cNvPr id="131" name="Shape 131"/>
          <p:cNvSpPr/>
          <p:nvPr/>
        </p:nvSpPr>
        <p:spPr>
          <a:xfrm>
            <a:off x="4798436" y="354515"/>
            <a:ext cx="1938096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Server</a:t>
            </a:r>
            <a:endParaRPr dirty="0"/>
          </a:p>
        </p:txBody>
      </p:sp>
      <p:grpSp>
        <p:nvGrpSpPr>
          <p:cNvPr id="135" name="Group 135"/>
          <p:cNvGrpSpPr/>
          <p:nvPr/>
        </p:nvGrpSpPr>
        <p:grpSpPr>
          <a:xfrm>
            <a:off x="2427216" y="1035616"/>
            <a:ext cx="382033" cy="253092"/>
            <a:chOff x="0" y="0"/>
            <a:chExt cx="382032" cy="253090"/>
          </a:xfrm>
        </p:grpSpPr>
        <p:sp>
          <p:nvSpPr>
            <p:cNvPr id="132" name="Shape 132"/>
            <p:cNvSpPr/>
            <p:nvPr/>
          </p:nvSpPr>
          <p:spPr>
            <a:xfrm>
              <a:off x="1816" y="0"/>
              <a:ext cx="379416" cy="253091"/>
            </a:xfrm>
            <a:prstGeom prst="rect">
              <a:avLst/>
            </a:prstGeom>
            <a:solidFill>
              <a:srgbClr val="3569A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 flipV="1">
              <a:off x="198113" y="4121"/>
              <a:ext cx="183920" cy="117762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 flipH="1" flipV="1">
              <a:off x="0" y="4012"/>
              <a:ext cx="200712" cy="117871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136" name="Shape 136"/>
          <p:cNvSpPr/>
          <p:nvPr/>
        </p:nvSpPr>
        <p:spPr>
          <a:xfrm>
            <a:off x="2172740" y="699184"/>
            <a:ext cx="890985" cy="339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Message</a:t>
            </a:r>
          </a:p>
        </p:txBody>
      </p:sp>
      <p:grpSp>
        <p:nvGrpSpPr>
          <p:cNvPr id="139" name="Group 139"/>
          <p:cNvGrpSpPr/>
          <p:nvPr/>
        </p:nvGrpSpPr>
        <p:grpSpPr>
          <a:xfrm>
            <a:off x="1013806" y="1991574"/>
            <a:ext cx="313706" cy="386100"/>
            <a:chOff x="0" y="0"/>
            <a:chExt cx="313705" cy="386098"/>
          </a:xfrm>
        </p:grpSpPr>
        <p:sp>
          <p:nvSpPr>
            <p:cNvPr id="137" name="Shape 137"/>
            <p:cNvSpPr/>
            <p:nvPr/>
          </p:nvSpPr>
          <p:spPr>
            <a:xfrm>
              <a:off x="0" y="36196"/>
              <a:ext cx="313706" cy="313707"/>
            </a:xfrm>
            <a:prstGeom prst="ellipse">
              <a:avLst/>
            </a:prstGeom>
            <a:solidFill>
              <a:srgbClr val="E77D3A"/>
            </a:solidFill>
            <a:ln w="12700" cap="flat">
              <a:solidFill>
                <a:srgbClr val="C3682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7230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42" name="Group 142"/>
          <p:cNvGrpSpPr/>
          <p:nvPr/>
        </p:nvGrpSpPr>
        <p:grpSpPr>
          <a:xfrm>
            <a:off x="3074430" y="676018"/>
            <a:ext cx="313706" cy="386100"/>
            <a:chOff x="0" y="0"/>
            <a:chExt cx="313705" cy="386098"/>
          </a:xfrm>
        </p:grpSpPr>
        <p:sp>
          <p:nvSpPr>
            <p:cNvPr id="140" name="Shape 140"/>
            <p:cNvSpPr/>
            <p:nvPr/>
          </p:nvSpPr>
          <p:spPr>
            <a:xfrm>
              <a:off x="0" y="36196"/>
              <a:ext cx="313706" cy="313707"/>
            </a:xfrm>
            <a:prstGeom prst="ellipse">
              <a:avLst/>
            </a:prstGeom>
            <a:solidFill>
              <a:srgbClr val="E77D3A"/>
            </a:solidFill>
            <a:ln w="12700" cap="flat">
              <a:solidFill>
                <a:srgbClr val="C3682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27230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143" name="Shape 143"/>
          <p:cNvSpPr/>
          <p:nvPr/>
        </p:nvSpPr>
        <p:spPr>
          <a:xfrm>
            <a:off x="5242522" y="1191264"/>
            <a:ext cx="344594" cy="344594"/>
          </a:xfrm>
          <a:prstGeom prst="ellipse">
            <a:avLst/>
          </a:prstGeom>
          <a:solidFill>
            <a:srgbClr val="E77D3A"/>
          </a:solidFill>
          <a:ln w="12700">
            <a:solidFill>
              <a:srgbClr val="C3682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5285196" y="1170511"/>
            <a:ext cx="259245" cy="38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5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145" name="Shape 145"/>
          <p:cNvSpPr/>
          <p:nvPr/>
        </p:nvSpPr>
        <p:spPr>
          <a:xfrm>
            <a:off x="4884561" y="2247900"/>
            <a:ext cx="176584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t>deviceID/telemetry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Menlo</vt:lpstr>
      <vt:lpstr>White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Brett Francis</cp:lastModifiedBy>
  <cp:revision>3</cp:revision>
  <dcterms:modified xsi:type="dcterms:W3CDTF">2018-09-14T18:39:44Z</dcterms:modified>
</cp:coreProperties>
</file>